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31"/>
  </p:notesMasterIdLst>
  <p:handoutMasterIdLst>
    <p:handoutMasterId r:id="rId32"/>
  </p:handoutMasterIdLst>
  <p:sldIdLst>
    <p:sldId id="458" r:id="rId2"/>
    <p:sldId id="484" r:id="rId3"/>
    <p:sldId id="430" r:id="rId4"/>
    <p:sldId id="431" r:id="rId5"/>
    <p:sldId id="432" r:id="rId6"/>
    <p:sldId id="433" r:id="rId7"/>
    <p:sldId id="482" r:id="rId8"/>
    <p:sldId id="488" r:id="rId9"/>
    <p:sldId id="489" r:id="rId10"/>
    <p:sldId id="486" r:id="rId11"/>
    <p:sldId id="483" r:id="rId12"/>
    <p:sldId id="457" r:id="rId13"/>
    <p:sldId id="459" r:id="rId14"/>
    <p:sldId id="460" r:id="rId15"/>
    <p:sldId id="461" r:id="rId16"/>
    <p:sldId id="462" r:id="rId17"/>
    <p:sldId id="463" r:id="rId18"/>
    <p:sldId id="466" r:id="rId19"/>
    <p:sldId id="480" r:id="rId20"/>
    <p:sldId id="468" r:id="rId21"/>
    <p:sldId id="470" r:id="rId22"/>
    <p:sldId id="471" r:id="rId23"/>
    <p:sldId id="472" r:id="rId24"/>
    <p:sldId id="474" r:id="rId25"/>
    <p:sldId id="475" r:id="rId26"/>
    <p:sldId id="476" r:id="rId27"/>
    <p:sldId id="485" r:id="rId28"/>
    <p:sldId id="481" r:id="rId29"/>
    <p:sldId id="490" r:id="rId30"/>
  </p:sldIdLst>
  <p:sldSz cx="9144000" cy="6858000" type="screen4x3"/>
  <p:notesSz cx="6858000" cy="9144000"/>
  <p:custShowLst>
    <p:custShow name="Rudolf Virchow" id="0">
      <p:sldLst/>
    </p:custShow>
    <p:custShow name="Jean-Baptiste de Lamark" id="1">
      <p:sldLst/>
    </p:custShow>
  </p:custShowLst>
  <p:custDataLst>
    <p:tags r:id="rId33"/>
  </p:custDataLst>
  <p:defaultTextStyle>
    <a:defPPr>
      <a:defRPr lang="zh-CN"/>
    </a:defPPr>
    <a:lvl1pPr algn="l" rtl="0" eaLnBrk="0" fontAlgn="base" hangingPunct="0">
      <a:spcBef>
        <a:spcPct val="0"/>
      </a:spcBef>
      <a:spcAft>
        <a:spcPct val="0"/>
      </a:spcAft>
      <a:defRPr kern="1200">
        <a:solidFill>
          <a:schemeClr val="tx1"/>
        </a:solidFill>
        <a:latin typeface="Times New Roman" panose="02020603050405020304" pitchFamily="18" charset="0"/>
        <a:ea typeface="隶书" panose="02010509060101010101" pitchFamily="49" charset="-122"/>
        <a:cs typeface="+mn-cs"/>
      </a:defRPr>
    </a:lvl1pPr>
    <a:lvl2pPr marL="457200" algn="l" rtl="0" eaLnBrk="0" fontAlgn="base" hangingPunct="0">
      <a:spcBef>
        <a:spcPct val="0"/>
      </a:spcBef>
      <a:spcAft>
        <a:spcPct val="0"/>
      </a:spcAft>
      <a:defRPr kern="1200">
        <a:solidFill>
          <a:schemeClr val="tx1"/>
        </a:solidFill>
        <a:latin typeface="Times New Roman" panose="02020603050405020304" pitchFamily="18" charset="0"/>
        <a:ea typeface="隶书" panose="02010509060101010101" pitchFamily="49" charset="-122"/>
        <a:cs typeface="+mn-cs"/>
      </a:defRPr>
    </a:lvl2pPr>
    <a:lvl3pPr marL="914400" algn="l" rtl="0" eaLnBrk="0" fontAlgn="base" hangingPunct="0">
      <a:spcBef>
        <a:spcPct val="0"/>
      </a:spcBef>
      <a:spcAft>
        <a:spcPct val="0"/>
      </a:spcAft>
      <a:defRPr kern="1200">
        <a:solidFill>
          <a:schemeClr val="tx1"/>
        </a:solidFill>
        <a:latin typeface="Times New Roman" panose="02020603050405020304" pitchFamily="18" charset="0"/>
        <a:ea typeface="隶书" panose="02010509060101010101" pitchFamily="49" charset="-122"/>
        <a:cs typeface="+mn-cs"/>
      </a:defRPr>
    </a:lvl3pPr>
    <a:lvl4pPr marL="1371600" algn="l" rtl="0" eaLnBrk="0" fontAlgn="base" hangingPunct="0">
      <a:spcBef>
        <a:spcPct val="0"/>
      </a:spcBef>
      <a:spcAft>
        <a:spcPct val="0"/>
      </a:spcAft>
      <a:defRPr kern="1200">
        <a:solidFill>
          <a:schemeClr val="tx1"/>
        </a:solidFill>
        <a:latin typeface="Times New Roman" panose="02020603050405020304" pitchFamily="18" charset="0"/>
        <a:ea typeface="隶书" panose="02010509060101010101" pitchFamily="49" charset="-122"/>
        <a:cs typeface="+mn-cs"/>
      </a:defRPr>
    </a:lvl4pPr>
    <a:lvl5pPr marL="1828800" algn="l" rtl="0" eaLnBrk="0" fontAlgn="base" hangingPunct="0">
      <a:spcBef>
        <a:spcPct val="0"/>
      </a:spcBef>
      <a:spcAft>
        <a:spcPct val="0"/>
      </a:spcAft>
      <a:defRPr kern="1200">
        <a:solidFill>
          <a:schemeClr val="tx1"/>
        </a:solidFill>
        <a:latin typeface="Times New Roman" panose="02020603050405020304" pitchFamily="18" charset="0"/>
        <a:ea typeface="隶书" panose="02010509060101010101" pitchFamily="49" charset="-122"/>
        <a:cs typeface="+mn-cs"/>
      </a:defRPr>
    </a:lvl5pPr>
    <a:lvl6pPr marL="2286000" algn="l" defTabSz="914400" rtl="0" eaLnBrk="1" latinLnBrk="0" hangingPunct="1">
      <a:defRPr kern="1200">
        <a:solidFill>
          <a:schemeClr val="tx1"/>
        </a:solidFill>
        <a:latin typeface="Times New Roman" panose="02020603050405020304" pitchFamily="18" charset="0"/>
        <a:ea typeface="隶书" panose="02010509060101010101" pitchFamily="49" charset="-122"/>
        <a:cs typeface="+mn-cs"/>
      </a:defRPr>
    </a:lvl6pPr>
    <a:lvl7pPr marL="2743200" algn="l" defTabSz="914400" rtl="0" eaLnBrk="1" latinLnBrk="0" hangingPunct="1">
      <a:defRPr kern="1200">
        <a:solidFill>
          <a:schemeClr val="tx1"/>
        </a:solidFill>
        <a:latin typeface="Times New Roman" panose="02020603050405020304" pitchFamily="18" charset="0"/>
        <a:ea typeface="隶书" panose="02010509060101010101" pitchFamily="49" charset="-122"/>
        <a:cs typeface="+mn-cs"/>
      </a:defRPr>
    </a:lvl7pPr>
    <a:lvl8pPr marL="3200400" algn="l" defTabSz="914400" rtl="0" eaLnBrk="1" latinLnBrk="0" hangingPunct="1">
      <a:defRPr kern="1200">
        <a:solidFill>
          <a:schemeClr val="tx1"/>
        </a:solidFill>
        <a:latin typeface="Times New Roman" panose="02020603050405020304" pitchFamily="18" charset="0"/>
        <a:ea typeface="隶书" panose="02010509060101010101" pitchFamily="49" charset="-122"/>
        <a:cs typeface="+mn-cs"/>
      </a:defRPr>
    </a:lvl8pPr>
    <a:lvl9pPr marL="3657600" algn="l" defTabSz="914400" rtl="0" eaLnBrk="1" latinLnBrk="0" hangingPunct="1">
      <a:defRPr kern="1200">
        <a:solidFill>
          <a:schemeClr val="tx1"/>
        </a:solidFill>
        <a:latin typeface="Times New Roman" panose="02020603050405020304" pitchFamily="18" charset="0"/>
        <a:ea typeface="隶书" panose="02010509060101010101" pitchFamily="49" charset="-122"/>
        <a:cs typeface="+mn-cs"/>
      </a:defRPr>
    </a:lvl9pPr>
  </p:defaultTextStyle>
  <p:extLst>
    <p:ext uri="{EFAFB233-063F-42B5-8137-9DF3F51BA10A}">
      <p15:sldGuideLst xmlns:p15="http://schemas.microsoft.com/office/powerpoint/2012/main">
        <p15:guide id="1" orient="horz" pos="4320">
          <p15:clr>
            <a:srgbClr val="A4A3A4"/>
          </p15:clr>
        </p15:guide>
        <p15:guide id="2" pos="569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45" autoAdjust="0"/>
    <p:restoredTop sz="95621" autoAdjust="0"/>
  </p:normalViewPr>
  <p:slideViewPr>
    <p:cSldViewPr showGuides="1">
      <p:cViewPr varScale="1">
        <p:scale>
          <a:sx n="99" d="100"/>
          <a:sy n="99" d="100"/>
        </p:scale>
        <p:origin x="1904" y="176"/>
      </p:cViewPr>
      <p:guideLst>
        <p:guide orient="horz" pos="4320"/>
        <p:guide pos="5692"/>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gs" Target="tags/tag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handoutMaster" Target="handoutMasters/handoutMaster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eaLnBrk="1" hangingPunct="1">
              <a:defRPr kumimoji="1" sz="1200">
                <a:latin typeface="Times New Roman" panose="02020603050405020304" pitchFamily="18" charset="0"/>
                <a:ea typeface="隶书" panose="02010509060101010101" pitchFamily="49" charset="-122"/>
              </a:defRPr>
            </a:lvl1pPr>
          </a:lstStyle>
          <a:p>
            <a:pPr>
              <a:defRPr/>
            </a:pPr>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eaLnBrk="1" hangingPunct="1">
              <a:defRPr kumimoji="1" sz="1200">
                <a:latin typeface="Times New Roman" panose="02020603050405020304" pitchFamily="18" charset="0"/>
                <a:ea typeface="隶书" panose="02010509060101010101" pitchFamily="49" charset="-122"/>
              </a:defRPr>
            </a:lvl1pPr>
          </a:lstStyle>
          <a:p>
            <a:pPr>
              <a:defRPr/>
            </a:pPr>
            <a:fld id="{4DCF8ABD-9F69-964B-AB34-912645C1710D}" type="datetimeFigureOut">
              <a:rPr lang="zh-CN" altLang="en-US"/>
              <a:t>2023/8/31</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eaLnBrk="1" hangingPunct="1">
              <a:defRPr kumimoji="1" sz="1200">
                <a:latin typeface="Times New Roman" panose="02020603050405020304" pitchFamily="18" charset="0"/>
                <a:ea typeface="隶书" panose="02010509060101010101" pitchFamily="49" charset="-122"/>
              </a:defRPr>
            </a:lvl1pPr>
          </a:lstStyle>
          <a:p>
            <a:pPr>
              <a:defRPr/>
            </a:pPr>
            <a:endParaRPr lang="zh-CN" altLang="en-US"/>
          </a:p>
        </p:txBody>
      </p:sp>
      <p:sp>
        <p:nvSpPr>
          <p:cNvPr id="5" name="幻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eaLnBrk="1" hangingPunct="1">
              <a:defRPr kumimoji="1" sz="1200">
                <a:latin typeface="Times New Roman" panose="02020603050405020304" pitchFamily="18" charset="0"/>
                <a:ea typeface="隶书" panose="02010509060101010101" pitchFamily="49" charset="-122"/>
              </a:defRPr>
            </a:lvl1pPr>
          </a:lstStyle>
          <a:p>
            <a:pPr>
              <a:defRPr/>
            </a:pPr>
            <a:fld id="{8E0E8E9D-0240-214F-ACDF-18EE83860C2E}" type="slidenum">
              <a:rPr lang="zh-CN" altLang="en-US"/>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8370" name="Rectangle 2"/>
          <p:cNvSpPr>
            <a:spLocks noGrp="1" noChangeArrowheads="1"/>
          </p:cNvSpPr>
          <p:nvPr>
            <p:ph type="hdr" sz="quarter"/>
          </p:nvPr>
        </p:nvSpPr>
        <p:spPr bwMode="auto">
          <a:xfrm>
            <a:off x="0" y="0"/>
            <a:ext cx="2971800" cy="457200"/>
          </a:xfrm>
          <a:prstGeom prst="rect">
            <a:avLst/>
          </a:prstGeom>
          <a:noFill/>
          <a:ln w="9525">
            <a:noFill/>
            <a:miter lim="800000"/>
          </a:ln>
          <a:effectLst/>
        </p:spPr>
        <p:txBody>
          <a:bodyPr vert="horz" wrap="square" lIns="91440" tIns="45720" rIns="91440" bIns="45720" numCol="1" anchor="t" anchorCtr="0" compatLnSpc="1"/>
          <a:lstStyle>
            <a:lvl1pPr eaLnBrk="1" hangingPunct="1">
              <a:defRPr kumimoji="1" sz="1200">
                <a:latin typeface="Times New Roman" panose="02020603050405020304" pitchFamily="18" charset="0"/>
                <a:ea typeface="宋体" panose="02010600030101010101" pitchFamily="2" charset="-122"/>
              </a:defRPr>
            </a:lvl1pPr>
          </a:lstStyle>
          <a:p>
            <a:pPr>
              <a:defRPr/>
            </a:pPr>
            <a:endParaRPr lang="en-US" altLang="zh-CN"/>
          </a:p>
        </p:txBody>
      </p:sp>
      <p:sp>
        <p:nvSpPr>
          <p:cNvPr id="58371" name="Rectangle 3"/>
          <p:cNvSpPr>
            <a:spLocks noGrp="1" noChangeArrowheads="1"/>
          </p:cNvSpPr>
          <p:nvPr>
            <p:ph type="dt" idx="1"/>
          </p:nvPr>
        </p:nvSpPr>
        <p:spPr bwMode="auto">
          <a:xfrm>
            <a:off x="3884613" y="0"/>
            <a:ext cx="2971800" cy="457200"/>
          </a:xfrm>
          <a:prstGeom prst="rect">
            <a:avLst/>
          </a:prstGeom>
          <a:noFill/>
          <a:ln w="9525">
            <a:noFill/>
            <a:miter lim="800000"/>
          </a:ln>
          <a:effectLst/>
        </p:spPr>
        <p:txBody>
          <a:bodyPr vert="horz" wrap="square" lIns="91440" tIns="45720" rIns="91440" bIns="45720" numCol="1" anchor="t" anchorCtr="0" compatLnSpc="1"/>
          <a:lstStyle>
            <a:lvl1pPr algn="r" eaLnBrk="1" hangingPunct="1">
              <a:defRPr kumimoji="1" sz="1200">
                <a:latin typeface="Times New Roman" panose="02020603050405020304" pitchFamily="18" charset="0"/>
                <a:ea typeface="宋体" panose="02010600030101010101" pitchFamily="2" charset="-122"/>
              </a:defRPr>
            </a:lvl1pPr>
          </a:lstStyle>
          <a:p>
            <a:pPr>
              <a:defRPr/>
            </a:pPr>
            <a:endParaRPr lang="en-US" altLang="zh-CN"/>
          </a:p>
        </p:txBody>
      </p:sp>
      <p:sp>
        <p:nvSpPr>
          <p:cNvPr id="1434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sp>
      <p:sp>
        <p:nvSpPr>
          <p:cNvPr id="58373" name="Rectangle 5"/>
          <p:cNvSpPr>
            <a:spLocks noGrp="1" noChangeArrowheads="1"/>
          </p:cNvSpPr>
          <p:nvPr>
            <p:ph type="body" sz="quarter" idx="3"/>
          </p:nvPr>
        </p:nvSpPr>
        <p:spPr bwMode="auto">
          <a:xfrm>
            <a:off x="685800" y="4343400"/>
            <a:ext cx="5486400" cy="4114800"/>
          </a:xfrm>
          <a:prstGeom prst="rect">
            <a:avLst/>
          </a:prstGeom>
          <a:noFill/>
          <a:ln w="9525">
            <a:noFill/>
            <a:miter lim="800000"/>
          </a:ln>
          <a:effectLst/>
        </p:spPr>
        <p:txBody>
          <a:bodyPr vert="horz" wrap="square" lIns="91440" tIns="45720" rIns="91440" bIns="45720" numCol="1" anchor="t" anchorCtr="0" compatLnSpc="1"/>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58374" name="Rectangle 6"/>
          <p:cNvSpPr>
            <a:spLocks noGrp="1" noChangeArrowheads="1"/>
          </p:cNvSpPr>
          <p:nvPr>
            <p:ph type="ftr" sz="quarter" idx="4"/>
          </p:nvPr>
        </p:nvSpPr>
        <p:spPr bwMode="auto">
          <a:xfrm>
            <a:off x="0" y="8685213"/>
            <a:ext cx="2971800" cy="457200"/>
          </a:xfrm>
          <a:prstGeom prst="rect">
            <a:avLst/>
          </a:prstGeom>
          <a:noFill/>
          <a:ln w="9525">
            <a:noFill/>
            <a:miter lim="800000"/>
          </a:ln>
          <a:effectLst/>
        </p:spPr>
        <p:txBody>
          <a:bodyPr vert="horz" wrap="square" lIns="91440" tIns="45720" rIns="91440" bIns="45720" numCol="1" anchor="b" anchorCtr="0" compatLnSpc="1"/>
          <a:lstStyle>
            <a:lvl1pPr eaLnBrk="1" hangingPunct="1">
              <a:defRPr kumimoji="1" sz="1200">
                <a:latin typeface="Times New Roman" panose="02020603050405020304" pitchFamily="18" charset="0"/>
                <a:ea typeface="宋体" panose="02010600030101010101" pitchFamily="2" charset="-122"/>
              </a:defRPr>
            </a:lvl1pPr>
          </a:lstStyle>
          <a:p>
            <a:pPr>
              <a:defRPr/>
            </a:pPr>
            <a:endParaRPr lang="en-US" altLang="zh-CN"/>
          </a:p>
        </p:txBody>
      </p:sp>
      <p:sp>
        <p:nvSpPr>
          <p:cNvPr id="58375" name="Rectangle 7"/>
          <p:cNvSpPr>
            <a:spLocks noGrp="1" noChangeArrowheads="1"/>
          </p:cNvSpPr>
          <p:nvPr>
            <p:ph type="sldNum" sz="quarter" idx="5"/>
          </p:nvPr>
        </p:nvSpPr>
        <p:spPr bwMode="auto">
          <a:xfrm>
            <a:off x="3884613" y="8685213"/>
            <a:ext cx="2971800" cy="457200"/>
          </a:xfrm>
          <a:prstGeom prst="rect">
            <a:avLst/>
          </a:prstGeom>
          <a:noFill/>
          <a:ln w="9525">
            <a:noFill/>
            <a:miter lim="800000"/>
          </a:ln>
          <a:effectLst/>
        </p:spPr>
        <p:txBody>
          <a:bodyPr vert="horz" wrap="square" lIns="91440" tIns="45720" rIns="91440" bIns="45720" numCol="1" anchor="b" anchorCtr="0" compatLnSpc="1"/>
          <a:lstStyle>
            <a:lvl1pPr algn="r" eaLnBrk="1" hangingPunct="1">
              <a:defRPr kumimoji="1" sz="1200">
                <a:latin typeface="Times New Roman" panose="02020603050405020304" pitchFamily="18" charset="0"/>
                <a:ea typeface="宋体" panose="02010600030101010101" pitchFamily="2" charset="-122"/>
              </a:defRPr>
            </a:lvl1pPr>
          </a:lstStyle>
          <a:p>
            <a:pPr>
              <a:defRPr/>
            </a:pPr>
            <a:fld id="{26E28A6F-0621-A946-AC87-D8609EE01631}" type="slidenum">
              <a:rPr lang="en-US" altLang="zh-CN"/>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幻灯片图像占位符 1"/>
          <p:cNvSpPr>
            <a:spLocks noGrp="1" noRot="1" noChangeAspect="1" noChangeArrowheads="1" noTextEdit="1"/>
          </p:cNvSpPr>
          <p:nvPr>
            <p:ph type="sldImg"/>
          </p:nvPr>
        </p:nvSpPr>
        <p:spPr/>
      </p:sp>
      <p:sp>
        <p:nvSpPr>
          <p:cNvPr id="18434"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8435"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8349FC21-B0C3-D04F-AEF5-37F86F45EBD0}" type="slidenum">
              <a:rPr lang="en-US" altLang="zh-CN" smtClean="0">
                <a:latin typeface="Arial" panose="020B0604020202020204" pitchFamily="34" charset="0"/>
              </a:rPr>
              <a:t>2</a:t>
            </a:fld>
            <a:endParaRPr lang="en-US" altLang="zh-CN">
              <a:latin typeface="Arial" panose="020B0604020202020204"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3B008B12-9404-EC4C-9AA6-056877F04173}" type="slidenum">
              <a:rPr lang="en-US" altLang="zh-CN" smtClean="0">
                <a:latin typeface="Arial" panose="020B0604020202020204" pitchFamily="34" charset="0"/>
              </a:rPr>
              <a:t>24</a:t>
            </a:fld>
            <a:endParaRPr lang="en-US" altLang="zh-CN">
              <a:latin typeface="Arial" panose="020B0604020202020204" pitchFamily="34" charset="0"/>
            </a:endParaRPr>
          </a:p>
        </p:txBody>
      </p:sp>
      <p:sp>
        <p:nvSpPr>
          <p:cNvPr id="50178" name="Rectangle 2"/>
          <p:cNvSpPr>
            <a:spLocks noGrp="1" noRot="1" noChangeAspect="1" noChangeArrowheads="1" noTextEdit="1"/>
          </p:cNvSpPr>
          <p:nvPr>
            <p:ph type="sldImg"/>
          </p:nvPr>
        </p:nvSpPr>
        <p:spPr/>
      </p:sp>
      <p:sp>
        <p:nvSpPr>
          <p:cNvPr id="50179"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478701DD-A6C1-6D4E-ABBA-38BB93D550B0}" type="slidenum">
              <a:rPr lang="en-US" altLang="zh-CN" smtClean="0">
                <a:latin typeface="Arial" panose="020B0604020202020204" pitchFamily="34" charset="0"/>
              </a:rPr>
              <a:t>25</a:t>
            </a:fld>
            <a:endParaRPr lang="en-US" altLang="zh-CN">
              <a:latin typeface="Arial" panose="020B0604020202020204" pitchFamily="34" charset="0"/>
            </a:endParaRPr>
          </a:p>
        </p:txBody>
      </p:sp>
      <p:sp>
        <p:nvSpPr>
          <p:cNvPr id="52226" name="Rectangle 2"/>
          <p:cNvSpPr>
            <a:spLocks noGrp="1" noRot="1" noChangeAspect="1" noChangeArrowheads="1" noTextEdit="1"/>
          </p:cNvSpPr>
          <p:nvPr>
            <p:ph type="sldImg"/>
          </p:nvPr>
        </p:nvSpPr>
        <p:spPr/>
      </p:sp>
      <p:sp>
        <p:nvSpPr>
          <p:cNvPr id="52227"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lgn="r" eaLnBrk="1" hangingPunct="1">
              <a:spcBef>
                <a:spcPct val="0"/>
              </a:spcBef>
            </a:pPr>
            <a:fld id="{661D0CF7-2C24-CC48-B84A-CE92A5E65795}" type="slidenum">
              <a:rPr lang="en-US" altLang="zh-CN">
                <a:latin typeface="Arial" panose="020B0604020202020204" pitchFamily="34" charset="0"/>
                <a:ea typeface="隶书" panose="02010509060101010101" pitchFamily="49" charset="-122"/>
              </a:rPr>
              <a:t>26</a:t>
            </a:fld>
            <a:endParaRPr lang="en-US" altLang="zh-CN">
              <a:latin typeface="Arial" panose="020B0604020202020204" pitchFamily="34" charset="0"/>
              <a:ea typeface="隶书" panose="02010509060101010101" pitchFamily="49" charset="-122"/>
            </a:endParaRPr>
          </a:p>
        </p:txBody>
      </p:sp>
      <p:sp>
        <p:nvSpPr>
          <p:cNvPr id="54274" name="Rectangle 2"/>
          <p:cNvSpPr>
            <a:spLocks noGrp="1" noRot="1" noChangeAspect="1" noChangeArrowheads="1" noTextEdit="1"/>
          </p:cNvSpPr>
          <p:nvPr>
            <p:ph type="sldImg"/>
          </p:nvPr>
        </p:nvSpPr>
        <p:spPr/>
      </p:sp>
      <p:sp>
        <p:nvSpPr>
          <p:cNvPr id="5427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幻灯片图像占位符 1"/>
          <p:cNvSpPr>
            <a:spLocks noGrp="1" noRot="1" noChangeAspect="1" noChangeArrowheads="1" noTextEdit="1"/>
          </p:cNvSpPr>
          <p:nvPr>
            <p:ph type="sldImg"/>
          </p:nvPr>
        </p:nvSpPr>
        <p:spPr/>
      </p:sp>
      <p:sp>
        <p:nvSpPr>
          <p:cNvPr id="3" name="备注占位符 2"/>
          <p:cNvSpPr>
            <a:spLocks noGrp="1"/>
          </p:cNvSpPr>
          <p:nvPr>
            <p:ph type="body" idx="1"/>
          </p:nvPr>
        </p:nvSpPr>
        <p:spPr/>
        <p:txBody>
          <a:bodyPr>
            <a:normAutofit/>
          </a:bodyPr>
          <a:lstStyle/>
          <a:p>
            <a:pPr>
              <a:defRPr/>
            </a:pPr>
            <a:r>
              <a:rPr lang="zh-CN" altLang="en-US"/>
              <a:t>红细胞也称红血球，在常规化验英文常缩写成</a:t>
            </a:r>
            <a:r>
              <a:rPr lang="en-US" altLang="zh-CN"/>
              <a:t>RBC</a:t>
            </a:r>
            <a:r>
              <a:rPr lang="zh-CN" altLang="en-US"/>
              <a:t>，是血液中数量最多的一种血细胞，同时也是脊椎动物体内通过血液运送氧气的最主要的媒介，同时还具有免疫功能。成熟的红细胞是无核的，这意味着它们失去了</a:t>
            </a:r>
            <a:r>
              <a:rPr lang="en-US" altLang="zh-CN"/>
              <a:t>DNA</a:t>
            </a:r>
            <a:r>
              <a:rPr lang="zh-CN" altLang="en-US"/>
              <a:t>。红细胞也没有线粒体，它们通过葡萄糖合成能量。</a:t>
            </a:r>
          </a:p>
          <a:p>
            <a:pPr>
              <a:defRPr/>
            </a:pPr>
            <a:endParaRPr lang="en-US" altLang="zh-CN"/>
          </a:p>
          <a:p>
            <a:pPr>
              <a:defRPr/>
            </a:pPr>
            <a:r>
              <a:rPr lang="zh-CN" altLang="en-US" b="1">
                <a:solidFill>
                  <a:srgbClr val="000099"/>
                </a:solidFill>
                <a:effectLst>
                  <a:outerShdw blurRad="38100" dist="38100" dir="2700000" algn="tl">
                    <a:srgbClr val="C0C0C0"/>
                  </a:outerShdw>
                </a:effectLst>
                <a:latin typeface="楷体_GB2312" pitchFamily="49" charset="-122"/>
                <a:ea typeface="楷体_GB2312" pitchFamily="49" charset="-122"/>
              </a:rPr>
              <a:t>脂肪细胞</a:t>
            </a:r>
            <a:r>
              <a:rPr lang="en-US" altLang="zh-CN" b="1">
                <a:solidFill>
                  <a:srgbClr val="000099"/>
                </a:solidFill>
                <a:effectLst>
                  <a:outerShdw blurRad="38100" dist="38100" dir="2700000" algn="tl">
                    <a:srgbClr val="C0C0C0"/>
                  </a:outerShdw>
                </a:effectLst>
                <a:latin typeface="楷体_GB2312" pitchFamily="49" charset="-122"/>
                <a:ea typeface="楷体_GB2312" pitchFamily="49" charset="-122"/>
              </a:rPr>
              <a:t>: </a:t>
            </a:r>
            <a:r>
              <a:rPr lang="zh-CN" altLang="en-US"/>
              <a:t>每个成人体内，大约含有</a:t>
            </a:r>
            <a:r>
              <a:rPr lang="en-US" altLang="zh-CN"/>
              <a:t>300</a:t>
            </a:r>
            <a:r>
              <a:rPr lang="zh-CN" altLang="en-US"/>
              <a:t>亿个白色脂肪，功能是将能量以脂肪细胞的形式储存起来。每个脂肪细胞中，都含有三酸甘油脂，俗称脂肪球。</a:t>
            </a:r>
            <a:endParaRPr lang="en-US" altLang="zh-CN"/>
          </a:p>
          <a:p>
            <a:pPr>
              <a:defRPr/>
            </a:pPr>
            <a:endParaRPr lang="en-US" altLang="zh-CN"/>
          </a:p>
          <a:p>
            <a:pPr>
              <a:defRPr/>
            </a:pPr>
            <a:r>
              <a:rPr lang="zh-CN" altLang="en-US" b="1"/>
              <a:t>骨细胞</a:t>
            </a:r>
            <a:r>
              <a:rPr lang="zh-CN" altLang="en-US"/>
              <a:t>：是成熟骨组织中的主要细胞，相当于人的成年期，由骨母细胞转化而来。当新骨基质钙化后，细胞被包埋在其中。此时细胞的合成活动停止，胞浆减少，成为骨细胞。骨细胞能产生新的基质，改变晶体液，使骨组织钙、磷沉积和释放处于稳定状态，以维持血钙平衡。骨细胞对骨吸收和骨形成都起作用，是维持成熟骨新陈代谢的主要细胞。</a:t>
            </a:r>
          </a:p>
        </p:txBody>
      </p:sp>
      <p:sp>
        <p:nvSpPr>
          <p:cNvPr id="27651"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6273A0F3-6DFC-4948-96B8-C7E9FFFB54BE}" type="slidenum">
              <a:rPr lang="en-US" altLang="zh-CN" smtClean="0"/>
              <a:t>10</a:t>
            </a:fld>
            <a:endParaRPr lang="en-US" altLang="zh-C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25805258-09BD-1641-B83F-47B5DEB568CF}" type="slidenum">
              <a:rPr lang="en-US" altLang="zh-CN" smtClean="0">
                <a:latin typeface="Arial" panose="020B0604020202020204" pitchFamily="34" charset="0"/>
              </a:rPr>
              <a:t>13</a:t>
            </a:fld>
            <a:endParaRPr lang="en-US" altLang="zh-CN">
              <a:latin typeface="Arial" panose="020B0604020202020204" pitchFamily="34" charset="0"/>
            </a:endParaRPr>
          </a:p>
        </p:txBody>
      </p:sp>
      <p:sp>
        <p:nvSpPr>
          <p:cNvPr id="31746" name="Rectangle 2"/>
          <p:cNvSpPr>
            <a:spLocks noGrp="1" noRot="1" noChangeAspect="1" noChangeArrowheads="1" noTextEdit="1"/>
          </p:cNvSpPr>
          <p:nvPr>
            <p:ph type="sldImg"/>
          </p:nvPr>
        </p:nvSpPr>
        <p:spPr/>
      </p:sp>
      <p:sp>
        <p:nvSpPr>
          <p:cNvPr id="31747"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5DE82D07-E34D-AA42-8FF3-E2204A3FD5F3}" type="slidenum">
              <a:rPr lang="en-US" altLang="zh-CN" smtClean="0">
                <a:latin typeface="Arial" panose="020B0604020202020204" pitchFamily="34" charset="0"/>
              </a:rPr>
              <a:t>15</a:t>
            </a:fld>
            <a:endParaRPr lang="en-US" altLang="zh-CN">
              <a:latin typeface="Arial" panose="020B0604020202020204" pitchFamily="34" charset="0"/>
            </a:endParaRPr>
          </a:p>
        </p:txBody>
      </p:sp>
      <p:sp>
        <p:nvSpPr>
          <p:cNvPr id="34818" name="Rectangle 2"/>
          <p:cNvSpPr>
            <a:spLocks noGrp="1" noRot="1" noChangeAspect="1" noChangeArrowheads="1" noTextEdit="1"/>
          </p:cNvSpPr>
          <p:nvPr>
            <p:ph type="sldImg"/>
          </p:nvPr>
        </p:nvSpPr>
        <p:spPr/>
      </p:sp>
      <p:sp>
        <p:nvSpPr>
          <p:cNvPr id="34819"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7774EB2C-17BF-0C41-97A4-8A33E3D6BD60}" type="slidenum">
              <a:rPr lang="en-US" altLang="zh-CN" smtClean="0">
                <a:latin typeface="Arial" panose="020B0604020202020204" pitchFamily="34" charset="0"/>
              </a:rPr>
              <a:t>16</a:t>
            </a:fld>
            <a:endParaRPr lang="en-US" altLang="zh-CN">
              <a:latin typeface="Arial" panose="020B0604020202020204" pitchFamily="34" charset="0"/>
            </a:endParaRPr>
          </a:p>
        </p:txBody>
      </p:sp>
      <p:sp>
        <p:nvSpPr>
          <p:cNvPr id="36866" name="Rectangle 2"/>
          <p:cNvSpPr>
            <a:spLocks noGrp="1" noRot="1" noChangeAspect="1" noChangeArrowheads="1" noTextEdit="1"/>
          </p:cNvSpPr>
          <p:nvPr>
            <p:ph type="sldImg"/>
          </p:nvPr>
        </p:nvSpPr>
        <p:spPr/>
      </p:sp>
      <p:sp>
        <p:nvSpPr>
          <p:cNvPr id="36867"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628F91DD-A1F2-254E-B03C-98C9E0FFA653}" type="slidenum">
              <a:rPr lang="en-US" altLang="zh-CN" smtClean="0">
                <a:latin typeface="Arial" panose="020B0604020202020204" pitchFamily="34" charset="0"/>
              </a:rPr>
              <a:t>17</a:t>
            </a:fld>
            <a:endParaRPr lang="en-US" altLang="zh-CN">
              <a:latin typeface="Arial" panose="020B0604020202020204" pitchFamily="34" charset="0"/>
            </a:endParaRPr>
          </a:p>
        </p:txBody>
      </p:sp>
      <p:sp>
        <p:nvSpPr>
          <p:cNvPr id="38914" name="Rectangle 2"/>
          <p:cNvSpPr>
            <a:spLocks noGrp="1" noRot="1" noChangeAspect="1" noChangeArrowheads="1" noTextEdit="1"/>
          </p:cNvSpPr>
          <p:nvPr>
            <p:ph type="sldImg"/>
          </p:nvPr>
        </p:nvSpPr>
        <p:spPr/>
      </p:sp>
      <p:sp>
        <p:nvSpPr>
          <p:cNvPr id="3891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A8387278-BFD4-E64B-ACDF-E24B47AE5FED}" type="slidenum">
              <a:rPr lang="en-US" altLang="zh-CN" smtClean="0">
                <a:latin typeface="Arial" panose="020B0604020202020204" pitchFamily="34" charset="0"/>
              </a:rPr>
              <a:t>20</a:t>
            </a:fld>
            <a:endParaRPr lang="en-US" altLang="zh-CN">
              <a:latin typeface="Arial" panose="020B0604020202020204" pitchFamily="34" charset="0"/>
            </a:endParaRPr>
          </a:p>
        </p:txBody>
      </p:sp>
      <p:sp>
        <p:nvSpPr>
          <p:cNvPr id="43010" name="Rectangle 2"/>
          <p:cNvSpPr>
            <a:spLocks noGrp="1" noRot="1" noChangeAspect="1" noChangeArrowheads="1" noTextEdit="1"/>
          </p:cNvSpPr>
          <p:nvPr>
            <p:ph type="sldImg"/>
          </p:nvPr>
        </p:nvSpPr>
        <p:spPr/>
      </p:sp>
      <p:sp>
        <p:nvSpPr>
          <p:cNvPr id="4301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5B256C80-8D6B-284C-B989-5D833D297DBE}" type="slidenum">
              <a:rPr lang="en-US" altLang="zh-CN" smtClean="0">
                <a:latin typeface="Arial" panose="020B0604020202020204" pitchFamily="34" charset="0"/>
              </a:rPr>
              <a:t>22</a:t>
            </a:fld>
            <a:endParaRPr lang="en-US" altLang="zh-CN">
              <a:latin typeface="Arial" panose="020B0604020202020204" pitchFamily="34" charset="0"/>
            </a:endParaRPr>
          </a:p>
        </p:txBody>
      </p:sp>
      <p:sp>
        <p:nvSpPr>
          <p:cNvPr id="46082" name="Rectangle 2"/>
          <p:cNvSpPr>
            <a:spLocks noGrp="1" noRot="1" noChangeAspect="1" noChangeArrowheads="1" noTextEdit="1"/>
          </p:cNvSpPr>
          <p:nvPr>
            <p:ph type="sldImg"/>
          </p:nvPr>
        </p:nvSpPr>
        <p:spPr/>
      </p:sp>
      <p:sp>
        <p:nvSpPr>
          <p:cNvPr id="46083"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CCAD9638-23E4-0542-9E0B-BED744013C50}" type="slidenum">
              <a:rPr lang="en-US" altLang="zh-CN" smtClean="0">
                <a:latin typeface="Arial" panose="020B0604020202020204" pitchFamily="34" charset="0"/>
              </a:rPr>
              <a:t>23</a:t>
            </a:fld>
            <a:endParaRPr lang="en-US" altLang="zh-CN">
              <a:latin typeface="Arial" panose="020B0604020202020204" pitchFamily="34" charset="0"/>
            </a:endParaRPr>
          </a:p>
        </p:txBody>
      </p:sp>
      <p:sp>
        <p:nvSpPr>
          <p:cNvPr id="48130" name="Rectangle 2"/>
          <p:cNvSpPr>
            <a:spLocks noGrp="1" noRot="1" noChangeAspect="1" noChangeArrowheads="1" noTextEdit="1"/>
          </p:cNvSpPr>
          <p:nvPr>
            <p:ph type="sldImg"/>
          </p:nvPr>
        </p:nvSpPr>
        <p:spPr/>
      </p:sp>
      <p:sp>
        <p:nvSpPr>
          <p:cNvPr id="4813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latin typeface="Arial" panose="020B0604020202020204"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6.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 name="Line 41"/>
          <p:cNvSpPr>
            <a:spLocks noChangeShapeType="1"/>
          </p:cNvSpPr>
          <p:nvPr/>
        </p:nvSpPr>
        <p:spPr bwMode="ltGray">
          <a:xfrm>
            <a:off x="0" y="2800350"/>
            <a:ext cx="9144000" cy="0"/>
          </a:xfrm>
          <a:prstGeom prst="line">
            <a:avLst/>
          </a:prstGeom>
          <a:noFill/>
          <a:ln w="127000">
            <a:solidFill>
              <a:srgbClr val="800000"/>
            </a:solidFill>
            <a:round/>
          </a:ln>
          <a:extLst>
            <a:ext uri="{909E8E84-426E-40DD-AFC4-6F175D3DCCD1}">
              <a14:hiddenFill xmlns:a14="http://schemas.microsoft.com/office/drawing/2010/main">
                <a:noFill/>
              </a14:hiddenFill>
            </a:ext>
          </a:extLst>
        </p:spPr>
        <p:txBody>
          <a:bodyPr wrap="none" lIns="90171" tIns="45086" rIns="90171" bIns="45086" anchor="ctr"/>
          <a:lstStyle/>
          <a:p>
            <a:endParaRPr lang="zh-CN" altLang="en-US"/>
          </a:p>
        </p:txBody>
      </p:sp>
      <p:pic>
        <p:nvPicPr>
          <p:cNvPr id="5" name="Picture 8" descr="xq1"/>
          <p:cNvPicPr>
            <a:picLocks noChangeArrowheads="1"/>
          </p:cNvPicPr>
          <p:nvPr/>
        </p:nvPicPr>
        <p:blipFill>
          <a:blip r:embed="rId2">
            <a:extLst>
              <a:ext uri="{28A0092B-C50C-407E-A947-70E740481C1C}">
                <a14:useLocalDpi xmlns:a14="http://schemas.microsoft.com/office/drawing/2010/main" val="0"/>
              </a:ext>
            </a:extLst>
          </a:blip>
          <a:srcRect l="74626" b="17500"/>
          <a:stretch>
            <a:fillRect/>
          </a:stretch>
        </p:blipFill>
        <p:spPr bwMode="auto">
          <a:xfrm>
            <a:off x="8210550" y="5411788"/>
            <a:ext cx="922338" cy="709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8" descr="xq1"/>
          <p:cNvPicPr>
            <a:picLocks noChangeArrowheads="1"/>
          </p:cNvPicPr>
          <p:nvPr/>
        </p:nvPicPr>
        <p:blipFill>
          <a:blip r:embed="rId2">
            <a:extLst>
              <a:ext uri="{28A0092B-C50C-407E-A947-70E740481C1C}">
                <a14:useLocalDpi xmlns:a14="http://schemas.microsoft.com/office/drawing/2010/main" val="0"/>
              </a:ext>
            </a:extLst>
          </a:blip>
          <a:srcRect r="74947" b="10883"/>
          <a:stretch>
            <a:fillRect/>
          </a:stretch>
        </p:blipFill>
        <p:spPr bwMode="auto">
          <a:xfrm>
            <a:off x="8210550" y="4699000"/>
            <a:ext cx="922338" cy="709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8" descr="xq1"/>
          <p:cNvPicPr>
            <a:picLocks noChangeArrowheads="1"/>
          </p:cNvPicPr>
          <p:nvPr/>
        </p:nvPicPr>
        <p:blipFill>
          <a:blip r:embed="rId2">
            <a:extLst>
              <a:ext uri="{28A0092B-C50C-407E-A947-70E740481C1C}">
                <a14:useLocalDpi xmlns:a14="http://schemas.microsoft.com/office/drawing/2010/main" val="0"/>
              </a:ext>
            </a:extLst>
          </a:blip>
          <a:srcRect l="24982" r="50107"/>
          <a:stretch>
            <a:fillRect/>
          </a:stretch>
        </p:blipFill>
        <p:spPr bwMode="auto">
          <a:xfrm>
            <a:off x="7281863" y="5411788"/>
            <a:ext cx="920750" cy="709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8" descr="xq1"/>
          <p:cNvPicPr>
            <a:picLocks noChangeArrowheads="1"/>
          </p:cNvPicPr>
          <p:nvPr/>
        </p:nvPicPr>
        <p:blipFill>
          <a:blip r:embed="rId2">
            <a:extLst>
              <a:ext uri="{28A0092B-C50C-407E-A947-70E740481C1C}">
                <a14:useLocalDpi xmlns:a14="http://schemas.microsoft.com/office/drawing/2010/main" val="0"/>
              </a:ext>
            </a:extLst>
          </a:blip>
          <a:srcRect l="49893" r="25249" b="19559"/>
          <a:stretch>
            <a:fillRect/>
          </a:stretch>
        </p:blipFill>
        <p:spPr bwMode="auto">
          <a:xfrm>
            <a:off x="7281863" y="6134100"/>
            <a:ext cx="920750" cy="709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50" descr="1"/>
          <p:cNvPicPr>
            <a:picLocks noChangeArrowheads="1"/>
          </p:cNvPicPr>
          <p:nvPr/>
        </p:nvPicPr>
        <p:blipFill>
          <a:blip r:embed="rId3">
            <a:lum bright="-6000" contrast="12000"/>
            <a:extLst>
              <a:ext uri="{28A0092B-C50C-407E-A947-70E740481C1C}">
                <a14:useLocalDpi xmlns:a14="http://schemas.microsoft.com/office/drawing/2010/main" val="0"/>
              </a:ext>
            </a:extLst>
          </a:blip>
          <a:srcRect/>
          <a:stretch>
            <a:fillRect/>
          </a:stretch>
        </p:blipFill>
        <p:spPr bwMode="auto">
          <a:xfrm>
            <a:off x="6337300" y="6134100"/>
            <a:ext cx="922338" cy="709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15"/>
          <p:cNvPicPr preferRelativeResize="0">
            <a:picLocks noChangeArrowheads="1"/>
          </p:cNvPicPr>
          <p:nvPr/>
        </p:nvPicPr>
        <p:blipFill>
          <a:blip r:embed="rId4">
            <a:lum contrast="30000"/>
            <a:extLst>
              <a:ext uri="{28A0092B-C50C-407E-A947-70E740481C1C}">
                <a14:useLocalDpi xmlns:a14="http://schemas.microsoft.com/office/drawing/2010/main" val="0"/>
              </a:ext>
            </a:extLst>
          </a:blip>
          <a:srcRect/>
          <a:stretch>
            <a:fillRect/>
          </a:stretch>
        </p:blipFill>
        <p:spPr bwMode="auto">
          <a:xfrm>
            <a:off x="8212138" y="6134100"/>
            <a:ext cx="922337" cy="709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7150">
                <a:solidFill>
                  <a:srgbClr val="000000"/>
                </a:solidFill>
                <a:miter lim="800000"/>
                <a:headEnd/>
                <a:tailEnd/>
              </a14:hiddenLine>
            </a:ext>
          </a:extLst>
        </p:spPr>
      </p:pic>
      <p:sp>
        <p:nvSpPr>
          <p:cNvPr id="940034" name="Rectangle 2"/>
          <p:cNvSpPr>
            <a:spLocks noGrp="1" noChangeArrowheads="1"/>
          </p:cNvSpPr>
          <p:nvPr>
            <p:ph type="ctrTitle" hasCustomPrompt="1"/>
          </p:nvPr>
        </p:nvSpPr>
        <p:spPr>
          <a:xfrm>
            <a:off x="887631" y="1038571"/>
            <a:ext cx="6781682" cy="1624428"/>
          </a:xfrm>
        </p:spPr>
        <p:txBody>
          <a:bodyPr anchor="b"/>
          <a:lstStyle>
            <a:lvl1pPr algn="r">
              <a:defRPr sz="4000">
                <a:solidFill>
                  <a:srgbClr val="000066"/>
                </a:solidFill>
                <a:latin typeface="华文新魏" panose="02010800040101010101" pitchFamily="2" charset="-122"/>
              </a:defRPr>
            </a:lvl1pPr>
          </a:lstStyle>
          <a:p>
            <a:r>
              <a:rPr lang="zh-CN" altLang="en-US"/>
              <a:t>单击此处编辑母版标题样</a:t>
            </a:r>
            <a:r>
              <a:rPr lang="en-US" altLang="zh-CN"/>
              <a:t>1</a:t>
            </a:r>
            <a:r>
              <a:rPr lang="zh-CN" altLang="en-US"/>
              <a:t>式</a:t>
            </a:r>
          </a:p>
        </p:txBody>
      </p:sp>
      <p:sp>
        <p:nvSpPr>
          <p:cNvPr id="940035" name="Rectangle 3"/>
          <p:cNvSpPr>
            <a:spLocks noGrp="1" noChangeArrowheads="1"/>
          </p:cNvSpPr>
          <p:nvPr>
            <p:ph type="subTitle" idx="1"/>
          </p:nvPr>
        </p:nvSpPr>
        <p:spPr>
          <a:xfrm>
            <a:off x="729518" y="3300552"/>
            <a:ext cx="6247852" cy="2484419"/>
          </a:xfrm>
        </p:spPr>
        <p:txBody>
          <a:bodyPr/>
          <a:lstStyle>
            <a:lvl1pPr marL="0" indent="0" algn="r">
              <a:buFont typeface="Wingdings" panose="05000000000000000000" pitchFamily="2" charset="2"/>
              <a:buNone/>
              <a:defRPr sz="3200">
                <a:solidFill>
                  <a:srgbClr val="000066"/>
                </a:solidFill>
                <a:latin typeface="华文新魏" panose="02010800040101010101" pitchFamily="2" charset="-122"/>
              </a:defRPr>
            </a:lvl1pPr>
          </a:lstStyle>
          <a:p>
            <a:r>
              <a:rPr lang="zh-CN" altLang="en-US"/>
              <a:t>单击此处编辑母版副标题样式</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3"/>
          <p:cNvSpPr>
            <a:spLocks noGrp="1" noChangeArrowheads="1"/>
          </p:cNvSpPr>
          <p:nvPr>
            <p:ph type="sldNum" sz="quarter" idx="10"/>
          </p:nvPr>
        </p:nvSpPr>
        <p:spPr/>
        <p:txBody>
          <a:bodyPr/>
          <a:lstStyle>
            <a:lvl1pPr>
              <a:defRPr/>
            </a:lvl1pPr>
          </a:lstStyle>
          <a:p>
            <a:pPr>
              <a:defRPr/>
            </a:pPr>
            <a:fld id="{47EF5EEE-D640-7F49-869A-2059C396218E}" type="slidenum">
              <a:rPr lang="zh-CN" altLang="en-US"/>
              <a:t>‹#›</a:t>
            </a:fld>
            <a:endParaRPr lang="en-US" altLang="zh-C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305776" y="1071466"/>
            <a:ext cx="1906761" cy="5255503"/>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580797" y="1071466"/>
            <a:ext cx="5574693" cy="5255503"/>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3"/>
          <p:cNvSpPr>
            <a:spLocks noGrp="1" noChangeArrowheads="1"/>
          </p:cNvSpPr>
          <p:nvPr>
            <p:ph type="sldNum" sz="quarter" idx="10"/>
          </p:nvPr>
        </p:nvSpPr>
        <p:spPr/>
        <p:txBody>
          <a:bodyPr/>
          <a:lstStyle>
            <a:lvl1pPr>
              <a:defRPr/>
            </a:lvl1pPr>
          </a:lstStyle>
          <a:p>
            <a:pPr>
              <a:defRPr/>
            </a:pPr>
            <a:fld id="{3A841951-D278-7641-8CD9-AEA2C4E95E5D}" type="slidenum">
              <a:rPr lang="zh-CN" altLang="en-US"/>
              <a:t>‹#›</a:t>
            </a:fld>
            <a:endParaRPr lang="en-US" altLang="zh-C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Chart">
  <p:cSld name="标题，文本与图表">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图表占位符 3"/>
          <p:cNvSpPr>
            <a:spLocks noGrp="1"/>
          </p:cNvSpPr>
          <p:nvPr>
            <p:ph type="chart" sz="half" idx="2" hasCustomPrompt="1"/>
          </p:nvPr>
        </p:nvSpPr>
        <p:spPr>
          <a:xfrm>
            <a:off x="4648200" y="1600200"/>
            <a:ext cx="4038600" cy="4525963"/>
          </a:xfrm>
        </p:spPr>
        <p:txBody>
          <a:bodyPr/>
          <a:lstStyle/>
          <a:p>
            <a:pPr lvl="0"/>
            <a:r>
              <a:rPr lang="zh-CN" altLang="en-US" noProof="0"/>
              <a:t>单击图标添加图表</a:t>
            </a:r>
          </a:p>
        </p:txBody>
      </p:sp>
      <p:sp>
        <p:nvSpPr>
          <p:cNvPr id="5" name="日期占位符 4"/>
          <p:cNvSpPr>
            <a:spLocks noGrp="1"/>
          </p:cNvSpPr>
          <p:nvPr>
            <p:ph type="dt" sz="half" idx="10"/>
          </p:nvPr>
        </p:nvSpPr>
        <p:spPr>
          <a:xfrm>
            <a:off x="457200" y="6245225"/>
            <a:ext cx="2133600" cy="476250"/>
          </a:xfrm>
          <a:prstGeom prst="rect">
            <a:avLst/>
          </a:prstGeom>
        </p:spPr>
        <p:txBody>
          <a:bodyPr/>
          <a:lstStyle>
            <a:lvl1pPr eaLnBrk="1" hangingPunct="1">
              <a:defRPr>
                <a:latin typeface="Times New Roman" panose="02020603050405020304" pitchFamily="18" charset="0"/>
                <a:ea typeface="隶书" panose="02010509060101010101" pitchFamily="49" charset="-122"/>
              </a:defRPr>
            </a:lvl1pPr>
          </a:lstStyle>
          <a:p>
            <a:pPr>
              <a:defRPr/>
            </a:pPr>
            <a:fld id="{0FDB8FF0-1DB3-BB48-9E6E-3B2951E0E9AE}" type="datetime1">
              <a:rPr lang="zh-CN" altLang="en-US"/>
              <a:t>2023/8/31</a:t>
            </a:fld>
            <a:endParaRPr lang="en-US" altLang="zh-CN"/>
          </a:p>
        </p:txBody>
      </p:sp>
      <p:sp>
        <p:nvSpPr>
          <p:cNvPr id="6" name="页脚占位符 5"/>
          <p:cNvSpPr>
            <a:spLocks noGrp="1"/>
          </p:cNvSpPr>
          <p:nvPr>
            <p:ph type="ftr" sz="quarter" idx="11"/>
          </p:nvPr>
        </p:nvSpPr>
        <p:spPr>
          <a:xfrm>
            <a:off x="3124200" y="6245225"/>
            <a:ext cx="2895600" cy="476250"/>
          </a:xfrm>
          <a:prstGeom prst="rect">
            <a:avLst/>
          </a:prstGeom>
        </p:spPr>
        <p:txBody>
          <a:bodyPr/>
          <a:lstStyle>
            <a:lvl1pPr eaLnBrk="1" hangingPunct="1">
              <a:defRPr>
                <a:latin typeface="Times New Roman" panose="02020603050405020304" pitchFamily="18" charset="0"/>
                <a:ea typeface="隶书" panose="02010509060101010101" pitchFamily="49" charset="-122"/>
              </a:defRPr>
            </a:lvl1pPr>
          </a:lstStyle>
          <a:p>
            <a:pPr>
              <a:defRPr/>
            </a:pPr>
            <a:r>
              <a:rPr lang="en-US" altLang="zh-CN"/>
              <a:t>Wanghs Sun Yat-sen University</a:t>
            </a:r>
          </a:p>
        </p:txBody>
      </p:sp>
      <p:sp>
        <p:nvSpPr>
          <p:cNvPr id="7" name="灯片编号占位符 6"/>
          <p:cNvSpPr>
            <a:spLocks noGrp="1"/>
          </p:cNvSpPr>
          <p:nvPr>
            <p:ph type="sldNum" sz="quarter" idx="12"/>
          </p:nvPr>
        </p:nvSpPr>
        <p:spPr/>
        <p:txBody>
          <a:bodyPr/>
          <a:lstStyle>
            <a:lvl1pPr>
              <a:defRPr/>
            </a:lvl1pPr>
          </a:lstStyle>
          <a:p>
            <a:pPr>
              <a:defRPr/>
            </a:pPr>
            <a:fld id="{BAA49D18-1CA9-9440-9652-1D4E38F4A9F2}" type="slidenum">
              <a:rPr lang="en-US" altLang="zh-CN"/>
              <a:t>‹#›</a:t>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3"/>
          <p:cNvSpPr>
            <a:spLocks noGrp="1" noChangeArrowheads="1"/>
          </p:cNvSpPr>
          <p:nvPr>
            <p:ph type="sldNum" sz="quarter" idx="10"/>
          </p:nvPr>
        </p:nvSpPr>
        <p:spPr/>
        <p:txBody>
          <a:bodyPr/>
          <a:lstStyle>
            <a:lvl1pPr>
              <a:defRPr/>
            </a:lvl1pPr>
          </a:lstStyle>
          <a:p>
            <a:pPr>
              <a:defRPr/>
            </a:pPr>
            <a:fld id="{CA3D404D-0B15-D74C-B66A-37D1E7726203}" type="slidenum">
              <a:rPr lang="zh-CN" altLang="en-US"/>
              <a:t>‹#›</a:t>
            </a:fld>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1691" y="4406477"/>
            <a:ext cx="7772634" cy="1362828"/>
          </a:xfrm>
        </p:spPr>
        <p:txBody>
          <a:bodyPr anchor="t"/>
          <a:lstStyle>
            <a:lvl1pPr algn="l">
              <a:defRPr sz="3900" b="1" cap="all"/>
            </a:lvl1pPr>
          </a:lstStyle>
          <a:p>
            <a:r>
              <a:rPr lang="zh-CN" altLang="en-US"/>
              <a:t>单击此处编辑母版标题样式</a:t>
            </a:r>
          </a:p>
        </p:txBody>
      </p:sp>
      <p:sp>
        <p:nvSpPr>
          <p:cNvPr id="3" name="文本占位符 2"/>
          <p:cNvSpPr>
            <a:spLocks noGrp="1"/>
          </p:cNvSpPr>
          <p:nvPr>
            <p:ph type="body" idx="1"/>
          </p:nvPr>
        </p:nvSpPr>
        <p:spPr>
          <a:xfrm>
            <a:off x="721691" y="2907367"/>
            <a:ext cx="7772634" cy="1499111"/>
          </a:xfrm>
        </p:spPr>
        <p:txBody>
          <a:bodyPr anchor="b"/>
          <a:lstStyle>
            <a:lvl1pPr marL="0" indent="0">
              <a:buNone/>
              <a:defRPr sz="2000"/>
            </a:lvl1pPr>
            <a:lvl2pPr marL="450850" indent="0">
              <a:buNone/>
              <a:defRPr sz="1800"/>
            </a:lvl2pPr>
            <a:lvl3pPr marL="901700" indent="0">
              <a:buNone/>
              <a:defRPr sz="1600"/>
            </a:lvl3pPr>
            <a:lvl4pPr marL="1352550" indent="0">
              <a:buNone/>
              <a:defRPr sz="1400"/>
            </a:lvl4pPr>
            <a:lvl5pPr marL="1803400" indent="0">
              <a:buNone/>
              <a:defRPr sz="1400"/>
            </a:lvl5pPr>
            <a:lvl6pPr marL="2254250" indent="0">
              <a:buNone/>
              <a:defRPr sz="1400"/>
            </a:lvl6pPr>
            <a:lvl7pPr marL="2705100" indent="0">
              <a:buNone/>
              <a:defRPr sz="1400"/>
            </a:lvl7pPr>
            <a:lvl8pPr marL="3155950" indent="0">
              <a:buNone/>
              <a:defRPr sz="1400"/>
            </a:lvl8pPr>
            <a:lvl9pPr marL="3606800" indent="0">
              <a:buNone/>
              <a:defRPr sz="1400"/>
            </a:lvl9pPr>
          </a:lstStyle>
          <a:p>
            <a:pPr lvl="0"/>
            <a:r>
              <a:rPr lang="zh-CN" altLang="en-US"/>
              <a:t>单击此处编辑母版文本样式</a:t>
            </a:r>
          </a:p>
        </p:txBody>
      </p:sp>
      <p:sp>
        <p:nvSpPr>
          <p:cNvPr id="4" name="Rectangle 43"/>
          <p:cNvSpPr>
            <a:spLocks noGrp="1" noChangeArrowheads="1"/>
          </p:cNvSpPr>
          <p:nvPr>
            <p:ph type="sldNum" sz="quarter" idx="10"/>
          </p:nvPr>
        </p:nvSpPr>
        <p:spPr/>
        <p:txBody>
          <a:bodyPr/>
          <a:lstStyle>
            <a:lvl1pPr>
              <a:defRPr/>
            </a:lvl1pPr>
          </a:lstStyle>
          <a:p>
            <a:pPr>
              <a:defRPr/>
            </a:pPr>
            <a:fld id="{9B447FDC-F277-4A48-BD33-8BB98C59F11C}" type="slidenum">
              <a:rPr lang="zh-CN" altLang="en-US"/>
              <a:t>‹#›</a:t>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95458" y="2219688"/>
            <a:ext cx="3583396" cy="4107281"/>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29142" y="2219688"/>
            <a:ext cx="3583395" cy="4107281"/>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3"/>
          <p:cNvSpPr>
            <a:spLocks noGrp="1" noChangeArrowheads="1"/>
          </p:cNvSpPr>
          <p:nvPr>
            <p:ph type="sldNum" sz="quarter" idx="10"/>
          </p:nvPr>
        </p:nvSpPr>
        <p:spPr/>
        <p:txBody>
          <a:bodyPr/>
          <a:lstStyle>
            <a:lvl1pPr>
              <a:defRPr/>
            </a:lvl1pPr>
          </a:lstStyle>
          <a:p>
            <a:pPr>
              <a:defRPr/>
            </a:pPr>
            <a:fld id="{BE99C5C3-468C-254A-AB11-2A14E4847196}" type="slidenum">
              <a:rPr lang="zh-CN" altLang="en-US"/>
              <a:t>‹#›</a:t>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122" y="274133"/>
            <a:ext cx="8229757" cy="1143522"/>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122" y="1535139"/>
            <a:ext cx="4040518" cy="639119"/>
          </a:xfrm>
        </p:spPr>
        <p:txBody>
          <a:bodyPr anchor="b"/>
          <a:lstStyle>
            <a:lvl1pPr marL="0" indent="0">
              <a:buNone/>
              <a:defRPr sz="2400" b="1"/>
            </a:lvl1pPr>
            <a:lvl2pPr marL="450850" indent="0">
              <a:buNone/>
              <a:defRPr sz="2000" b="1"/>
            </a:lvl2pPr>
            <a:lvl3pPr marL="901700" indent="0">
              <a:buNone/>
              <a:defRPr sz="1800" b="1"/>
            </a:lvl3pPr>
            <a:lvl4pPr marL="1352550" indent="0">
              <a:buNone/>
              <a:defRPr sz="1600" b="1"/>
            </a:lvl4pPr>
            <a:lvl5pPr marL="1803400" indent="0">
              <a:buNone/>
              <a:defRPr sz="1600" b="1"/>
            </a:lvl5pPr>
            <a:lvl6pPr marL="2254250" indent="0">
              <a:buNone/>
              <a:defRPr sz="1600" b="1"/>
            </a:lvl6pPr>
            <a:lvl7pPr marL="2705100" indent="0">
              <a:buNone/>
              <a:defRPr sz="1600" b="1"/>
            </a:lvl7pPr>
            <a:lvl8pPr marL="3155950" indent="0">
              <a:buNone/>
              <a:defRPr sz="1600" b="1"/>
            </a:lvl8pPr>
            <a:lvl9pPr marL="36068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122" y="2174260"/>
            <a:ext cx="4040518" cy="3952201"/>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4797" y="1535139"/>
            <a:ext cx="4042083" cy="639119"/>
          </a:xfrm>
        </p:spPr>
        <p:txBody>
          <a:bodyPr anchor="b"/>
          <a:lstStyle>
            <a:lvl1pPr marL="0" indent="0">
              <a:buNone/>
              <a:defRPr sz="2400" b="1"/>
            </a:lvl1pPr>
            <a:lvl2pPr marL="450850" indent="0">
              <a:buNone/>
              <a:defRPr sz="2000" b="1"/>
            </a:lvl2pPr>
            <a:lvl3pPr marL="901700" indent="0">
              <a:buNone/>
              <a:defRPr sz="1800" b="1"/>
            </a:lvl3pPr>
            <a:lvl4pPr marL="1352550" indent="0">
              <a:buNone/>
              <a:defRPr sz="1600" b="1"/>
            </a:lvl4pPr>
            <a:lvl5pPr marL="1803400" indent="0">
              <a:buNone/>
              <a:defRPr sz="1600" b="1"/>
            </a:lvl5pPr>
            <a:lvl6pPr marL="2254250" indent="0">
              <a:buNone/>
              <a:defRPr sz="1600" b="1"/>
            </a:lvl6pPr>
            <a:lvl7pPr marL="2705100" indent="0">
              <a:buNone/>
              <a:defRPr sz="1600" b="1"/>
            </a:lvl7pPr>
            <a:lvl8pPr marL="3155950" indent="0">
              <a:buNone/>
              <a:defRPr sz="1600" b="1"/>
            </a:lvl8pPr>
            <a:lvl9pPr marL="36068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4797" y="2174260"/>
            <a:ext cx="4042083" cy="3952201"/>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43"/>
          <p:cNvSpPr>
            <a:spLocks noGrp="1" noChangeArrowheads="1"/>
          </p:cNvSpPr>
          <p:nvPr>
            <p:ph type="sldNum" sz="quarter" idx="10"/>
          </p:nvPr>
        </p:nvSpPr>
        <p:spPr/>
        <p:txBody>
          <a:bodyPr/>
          <a:lstStyle>
            <a:lvl1pPr>
              <a:defRPr/>
            </a:lvl1pPr>
          </a:lstStyle>
          <a:p>
            <a:pPr>
              <a:defRPr/>
            </a:pPr>
            <a:fld id="{DFA4435B-58B3-1242-8DA4-F8D06921353B}" type="slidenum">
              <a:rPr lang="zh-CN" altLang="en-US"/>
              <a:t>‹#›</a:t>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43"/>
          <p:cNvSpPr>
            <a:spLocks noGrp="1" noChangeArrowheads="1"/>
          </p:cNvSpPr>
          <p:nvPr>
            <p:ph type="sldNum" sz="quarter" idx="10"/>
          </p:nvPr>
        </p:nvSpPr>
        <p:spPr/>
        <p:txBody>
          <a:bodyPr/>
          <a:lstStyle>
            <a:lvl1pPr>
              <a:defRPr/>
            </a:lvl1pPr>
          </a:lstStyle>
          <a:p>
            <a:pPr>
              <a:defRPr/>
            </a:pPr>
            <a:fld id="{526D6C78-49D7-EC49-B155-D0B3652454E4}" type="slidenum">
              <a:rPr lang="zh-CN" altLang="en-US"/>
              <a:t>‹#›</a:t>
            </a:fld>
            <a:endParaRPr lang="en-US" altLang="zh-C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3"/>
          <p:cNvSpPr>
            <a:spLocks noGrp="1" noChangeArrowheads="1"/>
          </p:cNvSpPr>
          <p:nvPr>
            <p:ph type="sldNum" sz="quarter" idx="10"/>
          </p:nvPr>
        </p:nvSpPr>
        <p:spPr/>
        <p:txBody>
          <a:bodyPr/>
          <a:lstStyle>
            <a:lvl1pPr>
              <a:defRPr/>
            </a:lvl1pPr>
          </a:lstStyle>
          <a:p>
            <a:pPr>
              <a:defRPr/>
            </a:pPr>
            <a:fld id="{944CF551-B66B-5148-8741-8CBCFF63C4C0}" type="slidenum">
              <a:rPr lang="zh-CN" altLang="en-US"/>
              <a:t>‹#›</a:t>
            </a:fld>
            <a:endParaRPr lang="en-US" altLang="zh-C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123" y="272567"/>
            <a:ext cx="3008863" cy="116232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568" y="272566"/>
            <a:ext cx="5111310" cy="585389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123" y="1434887"/>
            <a:ext cx="3008863" cy="4691574"/>
          </a:xfrm>
        </p:spPr>
        <p:txBody>
          <a:bodyPr/>
          <a:lstStyle>
            <a:lvl1pPr marL="0" indent="0">
              <a:buNone/>
              <a:defRPr sz="1400"/>
            </a:lvl1pPr>
            <a:lvl2pPr marL="450850" indent="0">
              <a:buNone/>
              <a:defRPr sz="1200"/>
            </a:lvl2pPr>
            <a:lvl3pPr marL="901700" indent="0">
              <a:buNone/>
              <a:defRPr sz="1000"/>
            </a:lvl3pPr>
            <a:lvl4pPr marL="1352550" indent="0">
              <a:buNone/>
              <a:defRPr sz="900"/>
            </a:lvl4pPr>
            <a:lvl5pPr marL="1803400" indent="0">
              <a:buNone/>
              <a:defRPr sz="900"/>
            </a:lvl5pPr>
            <a:lvl6pPr marL="2254250" indent="0">
              <a:buNone/>
              <a:defRPr sz="900"/>
            </a:lvl6pPr>
            <a:lvl7pPr marL="2705100" indent="0">
              <a:buNone/>
              <a:defRPr sz="900"/>
            </a:lvl7pPr>
            <a:lvl8pPr marL="3155950" indent="0">
              <a:buNone/>
              <a:defRPr sz="900"/>
            </a:lvl8pPr>
            <a:lvl9pPr marL="3606800" indent="0">
              <a:buNone/>
              <a:defRPr sz="900"/>
            </a:lvl9pPr>
          </a:lstStyle>
          <a:p>
            <a:pPr lvl="0"/>
            <a:r>
              <a:rPr lang="zh-CN" altLang="en-US"/>
              <a:t>单击此处编辑母版文本样式</a:t>
            </a:r>
          </a:p>
        </p:txBody>
      </p:sp>
      <p:sp>
        <p:nvSpPr>
          <p:cNvPr id="5" name="Rectangle 43"/>
          <p:cNvSpPr>
            <a:spLocks noGrp="1" noChangeArrowheads="1"/>
          </p:cNvSpPr>
          <p:nvPr>
            <p:ph type="sldNum" sz="quarter" idx="10"/>
          </p:nvPr>
        </p:nvSpPr>
        <p:spPr/>
        <p:txBody>
          <a:bodyPr/>
          <a:lstStyle>
            <a:lvl1pPr>
              <a:defRPr/>
            </a:lvl1pPr>
          </a:lstStyle>
          <a:p>
            <a:pPr>
              <a:defRPr/>
            </a:pPr>
            <a:fld id="{94E5606A-0FC3-2643-A8C2-64FA8593339F}" type="slidenum">
              <a:rPr lang="zh-CN" altLang="en-US"/>
              <a:t>‹#›</a:t>
            </a:fld>
            <a:endParaRPr lang="en-US" altLang="zh-C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481" y="4801228"/>
            <a:ext cx="5485460" cy="565495"/>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481" y="612491"/>
            <a:ext cx="5485460" cy="4115113"/>
          </a:xfrm>
        </p:spPr>
        <p:txBody>
          <a:bodyPr/>
          <a:lstStyle>
            <a:lvl1pPr marL="0" indent="0">
              <a:buNone/>
              <a:defRPr sz="3200"/>
            </a:lvl1pPr>
            <a:lvl2pPr marL="450850" indent="0">
              <a:buNone/>
              <a:defRPr sz="2800"/>
            </a:lvl2pPr>
            <a:lvl3pPr marL="901700" indent="0">
              <a:buNone/>
              <a:defRPr sz="2400"/>
            </a:lvl3pPr>
            <a:lvl4pPr marL="1352550" indent="0">
              <a:buNone/>
              <a:defRPr sz="2000"/>
            </a:lvl4pPr>
            <a:lvl5pPr marL="1803400" indent="0">
              <a:buNone/>
              <a:defRPr sz="2000"/>
            </a:lvl5pPr>
            <a:lvl6pPr marL="2254250" indent="0">
              <a:buNone/>
              <a:defRPr sz="2000"/>
            </a:lvl6pPr>
            <a:lvl7pPr marL="2705100" indent="0">
              <a:buNone/>
              <a:defRPr sz="2000"/>
            </a:lvl7pPr>
            <a:lvl8pPr marL="3155950" indent="0">
              <a:buNone/>
              <a:defRPr sz="2000"/>
            </a:lvl8pPr>
            <a:lvl9pPr marL="3606800" indent="0">
              <a:buNone/>
              <a:defRPr sz="2000"/>
            </a:lvl9pPr>
          </a:lstStyle>
          <a:p>
            <a:pPr lvl="0"/>
            <a:endParaRPr lang="zh-CN" altLang="en-US" noProof="0"/>
          </a:p>
        </p:txBody>
      </p:sp>
      <p:sp>
        <p:nvSpPr>
          <p:cNvPr id="4" name="文本占位符 3"/>
          <p:cNvSpPr>
            <a:spLocks noGrp="1"/>
          </p:cNvSpPr>
          <p:nvPr>
            <p:ph type="body" sz="half" idx="2"/>
          </p:nvPr>
        </p:nvSpPr>
        <p:spPr>
          <a:xfrm>
            <a:off x="1792481" y="5366723"/>
            <a:ext cx="5485460" cy="805165"/>
          </a:xfrm>
        </p:spPr>
        <p:txBody>
          <a:bodyPr/>
          <a:lstStyle>
            <a:lvl1pPr marL="0" indent="0">
              <a:buNone/>
              <a:defRPr sz="1400"/>
            </a:lvl1pPr>
            <a:lvl2pPr marL="450850" indent="0">
              <a:buNone/>
              <a:defRPr sz="1200"/>
            </a:lvl2pPr>
            <a:lvl3pPr marL="901700" indent="0">
              <a:buNone/>
              <a:defRPr sz="1000"/>
            </a:lvl3pPr>
            <a:lvl4pPr marL="1352550" indent="0">
              <a:buNone/>
              <a:defRPr sz="900"/>
            </a:lvl4pPr>
            <a:lvl5pPr marL="1803400" indent="0">
              <a:buNone/>
              <a:defRPr sz="900"/>
            </a:lvl5pPr>
            <a:lvl6pPr marL="2254250" indent="0">
              <a:buNone/>
              <a:defRPr sz="900"/>
            </a:lvl6pPr>
            <a:lvl7pPr marL="2705100" indent="0">
              <a:buNone/>
              <a:defRPr sz="900"/>
            </a:lvl7pPr>
            <a:lvl8pPr marL="3155950" indent="0">
              <a:buNone/>
              <a:defRPr sz="900"/>
            </a:lvl8pPr>
            <a:lvl9pPr marL="3606800" indent="0">
              <a:buNone/>
              <a:defRPr sz="900"/>
            </a:lvl9pPr>
          </a:lstStyle>
          <a:p>
            <a:pPr lvl="0"/>
            <a:r>
              <a:rPr lang="zh-CN" altLang="en-US"/>
              <a:t>单击此处编辑母版文本样式</a:t>
            </a:r>
          </a:p>
        </p:txBody>
      </p:sp>
      <p:sp>
        <p:nvSpPr>
          <p:cNvPr id="5" name="Rectangle 43"/>
          <p:cNvSpPr>
            <a:spLocks noGrp="1" noChangeArrowheads="1"/>
          </p:cNvSpPr>
          <p:nvPr>
            <p:ph type="sldNum" sz="quarter" idx="10"/>
          </p:nvPr>
        </p:nvSpPr>
        <p:spPr/>
        <p:txBody>
          <a:bodyPr/>
          <a:lstStyle>
            <a:lvl1pPr>
              <a:defRPr/>
            </a:lvl1pPr>
          </a:lstStyle>
          <a:p>
            <a:pPr>
              <a:defRPr/>
            </a:pPr>
            <a:fld id="{7A15D01B-E56A-724E-96D5-0616752CF2F9}" type="slidenum">
              <a:rPr lang="zh-CN" altLang="en-US"/>
              <a:t>‹#›</a:t>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1026" name="Group 59"/>
          <p:cNvGrpSpPr/>
          <p:nvPr/>
        </p:nvGrpSpPr>
        <p:grpSpPr bwMode="auto">
          <a:xfrm>
            <a:off x="0" y="260350"/>
            <a:ext cx="9094788" cy="5940425"/>
            <a:chOff x="14" y="166"/>
            <a:chExt cx="5810" cy="3792"/>
          </a:xfrm>
        </p:grpSpPr>
        <p:grpSp>
          <p:nvGrpSpPr>
            <p:cNvPr id="1032" name="Group 57"/>
            <p:cNvGrpSpPr/>
            <p:nvPr userDrawn="1"/>
          </p:nvGrpSpPr>
          <p:grpSpPr bwMode="auto">
            <a:xfrm>
              <a:off x="14" y="166"/>
              <a:ext cx="5810" cy="3792"/>
              <a:chOff x="14" y="166"/>
              <a:chExt cx="5810" cy="3792"/>
            </a:xfrm>
          </p:grpSpPr>
          <p:pic>
            <p:nvPicPr>
              <p:cNvPr id="1034" name="Picture 50" descr="2"/>
              <p:cNvPicPr>
                <a:picLocks noChangeAspect="1" noChangeArrowheads="1"/>
              </p:cNvPicPr>
              <p:nvPr userDrawn="1"/>
            </p:nvPicPr>
            <p:blipFill>
              <a:blip r:embed="rId14">
                <a:lum bright="24000" contrast="-30000"/>
                <a:extLst>
                  <a:ext uri="{28A0092B-C50C-407E-A947-70E740481C1C}">
                    <a14:useLocalDpi xmlns:a14="http://schemas.microsoft.com/office/drawing/2010/main" val="0"/>
                  </a:ext>
                </a:extLst>
              </a:blip>
              <a:srcRect l="12305" t="7961" r="3804" b="9129"/>
              <a:stretch>
                <a:fillRect/>
              </a:stretch>
            </p:blipFill>
            <p:spPr bwMode="auto">
              <a:xfrm>
                <a:off x="101" y="237"/>
                <a:ext cx="5723" cy="37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5" name="Rectangle 52"/>
              <p:cNvSpPr>
                <a:spLocks noChangeArrowheads="1"/>
              </p:cNvSpPr>
              <p:nvPr userDrawn="1"/>
            </p:nvSpPr>
            <p:spPr bwMode="ltGray">
              <a:xfrm>
                <a:off x="14" y="166"/>
                <a:ext cx="1850" cy="450"/>
              </a:xfrm>
              <a:prstGeom prst="rect">
                <a:avLst/>
              </a:prstGeom>
              <a:solidFill>
                <a:schemeClr val="bg1"/>
              </a:solidFill>
              <a:ln>
                <a:noFill/>
              </a:ln>
            </p:spPr>
            <p:txBody>
              <a:bodyPr wrap="none" anchor="ctr"/>
              <a:lstStyle>
                <a:lvl1pPr>
                  <a:defRPr>
                    <a:solidFill>
                      <a:schemeClr val="tx1"/>
                    </a:solidFill>
                    <a:latin typeface="Times New Roman" panose="02020603050405020304" pitchFamily="18" charset="0"/>
                    <a:ea typeface="隶书" panose="02010509060101010101" pitchFamily="49" charset="-122"/>
                  </a:defRPr>
                </a:lvl1pPr>
                <a:lvl2pPr marL="742950" indent="-285750">
                  <a:defRPr>
                    <a:solidFill>
                      <a:schemeClr val="tx1"/>
                    </a:solidFill>
                    <a:latin typeface="Times New Roman" panose="02020603050405020304" pitchFamily="18" charset="0"/>
                    <a:ea typeface="隶书" panose="02010509060101010101" pitchFamily="49" charset="-122"/>
                  </a:defRPr>
                </a:lvl2pPr>
                <a:lvl3pPr marL="1143000" indent="-228600">
                  <a:defRPr>
                    <a:solidFill>
                      <a:schemeClr val="tx1"/>
                    </a:solidFill>
                    <a:latin typeface="Times New Roman" panose="02020603050405020304" pitchFamily="18" charset="0"/>
                    <a:ea typeface="隶书" panose="02010509060101010101" pitchFamily="49" charset="-122"/>
                  </a:defRPr>
                </a:lvl3pPr>
                <a:lvl4pPr marL="1600200" indent="-228600">
                  <a:defRPr>
                    <a:solidFill>
                      <a:schemeClr val="tx1"/>
                    </a:solidFill>
                    <a:latin typeface="Times New Roman" panose="02020603050405020304" pitchFamily="18" charset="0"/>
                    <a:ea typeface="隶书" panose="02010509060101010101" pitchFamily="49" charset="-122"/>
                  </a:defRPr>
                </a:lvl4pPr>
                <a:lvl5pPr marL="2057400" indent="-228600">
                  <a:defRPr>
                    <a:solidFill>
                      <a:schemeClr val="tx1"/>
                    </a:solidFill>
                    <a:latin typeface="Times New Roman" panose="02020603050405020304" pitchFamily="18" charset="0"/>
                    <a:ea typeface="隶书" panose="02010509060101010101" pitchFamily="49"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隶书" panose="02010509060101010101" pitchFamily="49"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隶书" panose="02010509060101010101" pitchFamily="49"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隶书" panose="02010509060101010101" pitchFamily="49"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隶书" panose="02010509060101010101" pitchFamily="49" charset="-122"/>
                  </a:defRPr>
                </a:lvl9pPr>
              </a:lstStyle>
              <a:p>
                <a:pPr eaLnBrk="1" hangingPunct="1">
                  <a:defRPr/>
                </a:pPr>
                <a:endParaRPr lang="zh-CN" altLang="en-US"/>
              </a:p>
            </p:txBody>
          </p:sp>
        </p:grpSp>
        <p:sp>
          <p:nvSpPr>
            <p:cNvPr id="1033" name="Rectangle 58"/>
            <p:cNvSpPr>
              <a:spLocks noChangeArrowheads="1"/>
            </p:cNvSpPr>
            <p:nvPr userDrawn="1"/>
          </p:nvSpPr>
          <p:spPr bwMode="ltGray">
            <a:xfrm>
              <a:off x="5521" y="478"/>
              <a:ext cx="176" cy="3287"/>
            </a:xfrm>
            <a:prstGeom prst="rect">
              <a:avLst/>
            </a:prstGeom>
            <a:solidFill>
              <a:schemeClr val="bg1"/>
            </a:solidFill>
            <a:ln>
              <a:noFill/>
            </a:ln>
          </p:spPr>
          <p:txBody>
            <a:bodyPr wrap="none" anchor="ctr"/>
            <a:lstStyle>
              <a:lvl1pPr>
                <a:defRPr>
                  <a:solidFill>
                    <a:schemeClr val="tx1"/>
                  </a:solidFill>
                  <a:latin typeface="Times New Roman" panose="02020603050405020304" pitchFamily="18" charset="0"/>
                  <a:ea typeface="隶书" panose="02010509060101010101" pitchFamily="49" charset="-122"/>
                </a:defRPr>
              </a:lvl1pPr>
              <a:lvl2pPr marL="742950" indent="-285750">
                <a:defRPr>
                  <a:solidFill>
                    <a:schemeClr val="tx1"/>
                  </a:solidFill>
                  <a:latin typeface="Times New Roman" panose="02020603050405020304" pitchFamily="18" charset="0"/>
                  <a:ea typeface="隶书" panose="02010509060101010101" pitchFamily="49" charset="-122"/>
                </a:defRPr>
              </a:lvl2pPr>
              <a:lvl3pPr marL="1143000" indent="-228600">
                <a:defRPr>
                  <a:solidFill>
                    <a:schemeClr val="tx1"/>
                  </a:solidFill>
                  <a:latin typeface="Times New Roman" panose="02020603050405020304" pitchFamily="18" charset="0"/>
                  <a:ea typeface="隶书" panose="02010509060101010101" pitchFamily="49" charset="-122"/>
                </a:defRPr>
              </a:lvl3pPr>
              <a:lvl4pPr marL="1600200" indent="-228600">
                <a:defRPr>
                  <a:solidFill>
                    <a:schemeClr val="tx1"/>
                  </a:solidFill>
                  <a:latin typeface="Times New Roman" panose="02020603050405020304" pitchFamily="18" charset="0"/>
                  <a:ea typeface="隶书" panose="02010509060101010101" pitchFamily="49" charset="-122"/>
                </a:defRPr>
              </a:lvl4pPr>
              <a:lvl5pPr marL="2057400" indent="-228600">
                <a:defRPr>
                  <a:solidFill>
                    <a:schemeClr val="tx1"/>
                  </a:solidFill>
                  <a:latin typeface="Times New Roman" panose="02020603050405020304" pitchFamily="18" charset="0"/>
                  <a:ea typeface="隶书" panose="02010509060101010101" pitchFamily="49"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隶书" panose="02010509060101010101" pitchFamily="49"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隶书" panose="02010509060101010101" pitchFamily="49"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隶书" panose="02010509060101010101" pitchFamily="49"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隶书" panose="02010509060101010101" pitchFamily="49" charset="-122"/>
                </a:defRPr>
              </a:lvl9pPr>
            </a:lstStyle>
            <a:p>
              <a:pPr eaLnBrk="1" hangingPunct="1">
                <a:defRPr/>
              </a:pPr>
              <a:endParaRPr lang="zh-CN" altLang="en-US"/>
            </a:p>
          </p:txBody>
        </p:sp>
      </p:grpSp>
      <p:pic>
        <p:nvPicPr>
          <p:cNvPr id="1027" name="Picture 56" descr="2"/>
          <p:cNvPicPr>
            <a:picLocks noChangeAspect="1" noChangeArrowheads="1"/>
          </p:cNvPicPr>
          <p:nvPr/>
        </p:nvPicPr>
        <p:blipFill>
          <a:blip r:embed="rId15">
            <a:lum contrast="6000"/>
            <a:extLst>
              <a:ext uri="{28A0092B-C50C-407E-A947-70E740481C1C}">
                <a14:useLocalDpi xmlns:a14="http://schemas.microsoft.com/office/drawing/2010/main" val="0"/>
              </a:ext>
            </a:extLst>
          </a:blip>
          <a:srcRect/>
          <a:stretch>
            <a:fillRect/>
          </a:stretch>
        </p:blipFill>
        <p:spPr bwMode="auto">
          <a:xfrm>
            <a:off x="0" y="6064250"/>
            <a:ext cx="6856413"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39049" name="Rectangle 41"/>
          <p:cNvSpPr>
            <a:spLocks noGrp="1" noChangeArrowheads="1"/>
          </p:cNvSpPr>
          <p:nvPr>
            <p:ph type="title"/>
          </p:nvPr>
        </p:nvSpPr>
        <p:spPr bwMode="auto">
          <a:xfrm>
            <a:off x="581025" y="1071563"/>
            <a:ext cx="7019925" cy="777875"/>
          </a:xfrm>
          <a:prstGeom prst="rect">
            <a:avLst/>
          </a:prstGeom>
          <a:noFill/>
          <a:ln w="9525">
            <a:noFill/>
            <a:miter lim="800000"/>
          </a:ln>
          <a:effectLst/>
        </p:spPr>
        <p:txBody>
          <a:bodyPr vert="horz" wrap="square" lIns="91388" tIns="45693" rIns="91388" bIns="45693" numCol="1" anchor="ctr" anchorCtr="0" compatLnSpc="1"/>
          <a:lstStyle/>
          <a:p>
            <a:pPr lvl="0"/>
            <a:r>
              <a:rPr lang="zh-CN" altLang="en-US"/>
              <a:t>单击此处编辑母版标题样式</a:t>
            </a:r>
            <a:r>
              <a:rPr lang="en-US" altLang="zh-CN"/>
              <a:t>and</a:t>
            </a:r>
          </a:p>
        </p:txBody>
      </p:sp>
      <p:sp>
        <p:nvSpPr>
          <p:cNvPr id="939050" name="Rectangle 42"/>
          <p:cNvSpPr>
            <a:spLocks noGrp="1" noChangeArrowheads="1"/>
          </p:cNvSpPr>
          <p:nvPr>
            <p:ph type="body" idx="1"/>
          </p:nvPr>
        </p:nvSpPr>
        <p:spPr bwMode="auto">
          <a:xfrm>
            <a:off x="895350" y="2219325"/>
            <a:ext cx="7316788" cy="4106863"/>
          </a:xfrm>
          <a:prstGeom prst="rect">
            <a:avLst/>
          </a:prstGeom>
          <a:noFill/>
          <a:ln w="9525" algn="ctr">
            <a:noFill/>
            <a:miter lim="800000"/>
          </a:ln>
          <a:effectLst/>
        </p:spPr>
        <p:txBody>
          <a:bodyPr vert="horz" wrap="square" lIns="91388" tIns="45693" rIns="91388" bIns="45693" numCol="1" anchor="t" anchorCtr="0" compatLnSpc="1"/>
          <a:lstStyle/>
          <a:p>
            <a:pPr lvl="0"/>
            <a:r>
              <a:rPr lang="zh-CN" altLang="en-US"/>
              <a:t>单击此处编辑母版文本样式</a:t>
            </a:r>
            <a:r>
              <a:rPr lang="en-US" altLang="zh-CN"/>
              <a:t>and</a:t>
            </a:r>
            <a:endParaRPr lang="zh-CN" altLang="en-US"/>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939051" name="Rectangle 43"/>
          <p:cNvSpPr>
            <a:spLocks noGrp="1" noChangeArrowheads="1"/>
          </p:cNvSpPr>
          <p:nvPr>
            <p:ph type="sldNum" sz="quarter" idx="4"/>
          </p:nvPr>
        </p:nvSpPr>
        <p:spPr bwMode="auto">
          <a:xfrm>
            <a:off x="6553200" y="6408738"/>
            <a:ext cx="2133600" cy="476250"/>
          </a:xfrm>
          <a:prstGeom prst="rect">
            <a:avLst/>
          </a:prstGeom>
          <a:noFill/>
          <a:ln w="9525">
            <a:noFill/>
            <a:miter lim="800000"/>
          </a:ln>
          <a:effectLst/>
        </p:spPr>
        <p:txBody>
          <a:bodyPr vert="horz" wrap="square" lIns="91388" tIns="45693" rIns="91388" bIns="45693" numCol="1" anchor="t" anchorCtr="0" compatLnSpc="1"/>
          <a:lstStyle>
            <a:lvl1pPr algn="r" eaLnBrk="1" hangingPunct="1">
              <a:defRPr sz="1600">
                <a:latin typeface="Times New Roman" panose="02020603050405020304" pitchFamily="18" charset="0"/>
                <a:ea typeface="楷体_GB2312" pitchFamily="49" charset="-122"/>
              </a:defRPr>
            </a:lvl1pPr>
          </a:lstStyle>
          <a:p>
            <a:pPr>
              <a:defRPr/>
            </a:pPr>
            <a:fld id="{DD24E22A-2819-344B-B29D-59CB610EC157}" type="slidenum">
              <a:rPr lang="zh-CN" altLang="en-US"/>
              <a:t>‹#›</a:t>
            </a:fld>
            <a:endParaRPr lang="en-US" altLang="zh-CN"/>
          </a:p>
        </p:txBody>
      </p:sp>
      <p:pic>
        <p:nvPicPr>
          <p:cNvPr id="1031" name="Picture 51" descr="2"/>
          <p:cNvPicPr>
            <a:picLocks noChangeAspect="1" noChangeArrowheads="1"/>
          </p:cNvPicPr>
          <p:nvPr/>
        </p:nvPicPr>
        <p:blipFill>
          <a:blip r:embed="rId14">
            <a:extLst>
              <a:ext uri="{28A0092B-C50C-407E-A947-70E740481C1C}">
                <a14:useLocalDpi xmlns:a14="http://schemas.microsoft.com/office/drawing/2010/main" val="0"/>
              </a:ext>
            </a:extLst>
          </a:blip>
          <a:srcRect l="6039" t="3911" r="68417" b="85544"/>
          <a:stretch>
            <a:fillRect/>
          </a:stretch>
        </p:blipFill>
        <p:spPr bwMode="auto">
          <a:xfrm>
            <a:off x="546100" y="165100"/>
            <a:ext cx="1724025"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p:txStyles>
    <p:titleStyle>
      <a:lvl1pPr algn="l" defTabSz="913130" rtl="0" eaLnBrk="0" fontAlgn="base" hangingPunct="0">
        <a:spcBef>
          <a:spcPct val="0"/>
        </a:spcBef>
        <a:spcAft>
          <a:spcPct val="0"/>
        </a:spcAft>
        <a:defRPr sz="3200" b="1">
          <a:solidFill>
            <a:srgbClr val="800000"/>
          </a:solidFill>
          <a:effectLst>
            <a:outerShdw blurRad="38100" dist="38100" dir="2700000" algn="tl">
              <a:srgbClr val="C0C0C0"/>
            </a:outerShdw>
          </a:effectLst>
          <a:latin typeface="+mj-lt"/>
          <a:ea typeface="+mj-ea"/>
          <a:cs typeface="+mj-cs"/>
        </a:defRPr>
      </a:lvl1pPr>
      <a:lvl2pPr algn="l" defTabSz="913130" rtl="0" eaLnBrk="0" fontAlgn="base" hangingPunct="0">
        <a:spcBef>
          <a:spcPct val="0"/>
        </a:spcBef>
        <a:spcAft>
          <a:spcPct val="0"/>
        </a:spcAft>
        <a:defRPr sz="3200" b="1">
          <a:solidFill>
            <a:srgbClr val="800000"/>
          </a:solidFill>
          <a:effectLst>
            <a:outerShdw blurRad="38100" dist="38100" dir="2700000" algn="tl">
              <a:srgbClr val="C0C0C0"/>
            </a:outerShdw>
          </a:effectLst>
          <a:latin typeface="Times New Roman" panose="02020603050405020304" pitchFamily="18" charset="0"/>
          <a:ea typeface="华文新魏" panose="02010800040101010101" pitchFamily="2" charset="-122"/>
        </a:defRPr>
      </a:lvl2pPr>
      <a:lvl3pPr algn="l" defTabSz="913130" rtl="0" eaLnBrk="0" fontAlgn="base" hangingPunct="0">
        <a:spcBef>
          <a:spcPct val="0"/>
        </a:spcBef>
        <a:spcAft>
          <a:spcPct val="0"/>
        </a:spcAft>
        <a:defRPr sz="3200" b="1">
          <a:solidFill>
            <a:srgbClr val="800000"/>
          </a:solidFill>
          <a:effectLst>
            <a:outerShdw blurRad="38100" dist="38100" dir="2700000" algn="tl">
              <a:srgbClr val="C0C0C0"/>
            </a:outerShdw>
          </a:effectLst>
          <a:latin typeface="Times New Roman" panose="02020603050405020304" pitchFamily="18" charset="0"/>
          <a:ea typeface="华文新魏" panose="02010800040101010101" pitchFamily="2" charset="-122"/>
        </a:defRPr>
      </a:lvl3pPr>
      <a:lvl4pPr algn="l" defTabSz="913130" rtl="0" eaLnBrk="0" fontAlgn="base" hangingPunct="0">
        <a:spcBef>
          <a:spcPct val="0"/>
        </a:spcBef>
        <a:spcAft>
          <a:spcPct val="0"/>
        </a:spcAft>
        <a:defRPr sz="3200" b="1">
          <a:solidFill>
            <a:srgbClr val="800000"/>
          </a:solidFill>
          <a:effectLst>
            <a:outerShdw blurRad="38100" dist="38100" dir="2700000" algn="tl">
              <a:srgbClr val="C0C0C0"/>
            </a:outerShdw>
          </a:effectLst>
          <a:latin typeface="Times New Roman" panose="02020603050405020304" pitchFamily="18" charset="0"/>
          <a:ea typeface="华文新魏" panose="02010800040101010101" pitchFamily="2" charset="-122"/>
        </a:defRPr>
      </a:lvl4pPr>
      <a:lvl5pPr algn="l" defTabSz="913130" rtl="0" eaLnBrk="0" fontAlgn="base" hangingPunct="0">
        <a:spcBef>
          <a:spcPct val="0"/>
        </a:spcBef>
        <a:spcAft>
          <a:spcPct val="0"/>
        </a:spcAft>
        <a:defRPr sz="3200" b="1">
          <a:solidFill>
            <a:srgbClr val="800000"/>
          </a:solidFill>
          <a:effectLst>
            <a:outerShdw blurRad="38100" dist="38100" dir="2700000" algn="tl">
              <a:srgbClr val="C0C0C0"/>
            </a:outerShdw>
          </a:effectLst>
          <a:latin typeface="Times New Roman" panose="02020603050405020304" pitchFamily="18" charset="0"/>
          <a:ea typeface="华文新魏" panose="02010800040101010101" pitchFamily="2" charset="-122"/>
        </a:defRPr>
      </a:lvl5pPr>
      <a:lvl6pPr marL="450850" algn="l" defTabSz="914400" rtl="0" fontAlgn="base">
        <a:spcBef>
          <a:spcPct val="0"/>
        </a:spcBef>
        <a:spcAft>
          <a:spcPct val="0"/>
        </a:spcAft>
        <a:defRPr sz="3200" b="1">
          <a:solidFill>
            <a:srgbClr val="800000"/>
          </a:solidFill>
          <a:effectLst>
            <a:outerShdw blurRad="38100" dist="38100" dir="2700000" algn="tl">
              <a:srgbClr val="C0C0C0"/>
            </a:outerShdw>
          </a:effectLst>
          <a:latin typeface="Times New Roman" panose="02020603050405020304" pitchFamily="18" charset="0"/>
          <a:ea typeface="华文新魏" panose="02010800040101010101" pitchFamily="2" charset="-122"/>
        </a:defRPr>
      </a:lvl6pPr>
      <a:lvl7pPr marL="901700" algn="l" defTabSz="914400" rtl="0" fontAlgn="base">
        <a:spcBef>
          <a:spcPct val="0"/>
        </a:spcBef>
        <a:spcAft>
          <a:spcPct val="0"/>
        </a:spcAft>
        <a:defRPr sz="3200" b="1">
          <a:solidFill>
            <a:srgbClr val="800000"/>
          </a:solidFill>
          <a:effectLst>
            <a:outerShdw blurRad="38100" dist="38100" dir="2700000" algn="tl">
              <a:srgbClr val="C0C0C0"/>
            </a:outerShdw>
          </a:effectLst>
          <a:latin typeface="Times New Roman" panose="02020603050405020304" pitchFamily="18" charset="0"/>
          <a:ea typeface="华文新魏" panose="02010800040101010101" pitchFamily="2" charset="-122"/>
        </a:defRPr>
      </a:lvl7pPr>
      <a:lvl8pPr marL="1352550" algn="l" defTabSz="914400" rtl="0" fontAlgn="base">
        <a:spcBef>
          <a:spcPct val="0"/>
        </a:spcBef>
        <a:spcAft>
          <a:spcPct val="0"/>
        </a:spcAft>
        <a:defRPr sz="3200" b="1">
          <a:solidFill>
            <a:srgbClr val="800000"/>
          </a:solidFill>
          <a:effectLst>
            <a:outerShdw blurRad="38100" dist="38100" dir="2700000" algn="tl">
              <a:srgbClr val="C0C0C0"/>
            </a:outerShdw>
          </a:effectLst>
          <a:latin typeface="Times New Roman" panose="02020603050405020304" pitchFamily="18" charset="0"/>
          <a:ea typeface="华文新魏" panose="02010800040101010101" pitchFamily="2" charset="-122"/>
        </a:defRPr>
      </a:lvl8pPr>
      <a:lvl9pPr marL="1804035" algn="l" defTabSz="914400" rtl="0" fontAlgn="base">
        <a:spcBef>
          <a:spcPct val="0"/>
        </a:spcBef>
        <a:spcAft>
          <a:spcPct val="0"/>
        </a:spcAft>
        <a:defRPr sz="3200" b="1">
          <a:solidFill>
            <a:srgbClr val="800000"/>
          </a:solidFill>
          <a:effectLst>
            <a:outerShdw blurRad="38100" dist="38100" dir="2700000" algn="tl">
              <a:srgbClr val="C0C0C0"/>
            </a:outerShdw>
          </a:effectLst>
          <a:latin typeface="Times New Roman" panose="02020603050405020304" pitchFamily="18" charset="0"/>
          <a:ea typeface="华文新魏" panose="02010800040101010101" pitchFamily="2" charset="-122"/>
        </a:defRPr>
      </a:lvl9pPr>
    </p:titleStyle>
    <p:bodyStyle>
      <a:lvl1pPr marL="342900" indent="-342900" algn="l" defTabSz="913130" rtl="0" eaLnBrk="0" fontAlgn="base" hangingPunct="0">
        <a:lnSpc>
          <a:spcPct val="125000"/>
        </a:lnSpc>
        <a:spcBef>
          <a:spcPct val="20000"/>
        </a:spcBef>
        <a:spcAft>
          <a:spcPct val="20000"/>
        </a:spcAft>
        <a:buClr>
          <a:srgbClr val="FF9900"/>
        </a:buClr>
        <a:buFont typeface="Wingdings" panose="05000000000000000000" pitchFamily="2" charset="2"/>
        <a:buChar char="Ø"/>
        <a:defRPr sz="2800" b="1">
          <a:solidFill>
            <a:srgbClr val="000F40"/>
          </a:solidFill>
          <a:effectLst>
            <a:outerShdw blurRad="38100" dist="38100" dir="2700000" algn="tl">
              <a:srgbClr val="C0C0C0"/>
            </a:outerShdw>
          </a:effectLst>
          <a:latin typeface="+mn-lt"/>
          <a:ea typeface="+mn-ea"/>
          <a:cs typeface="+mn-cs"/>
        </a:defRPr>
      </a:lvl1pPr>
      <a:lvl2pPr marL="741680" indent="-284480" algn="l" defTabSz="913130" rtl="0" eaLnBrk="0" fontAlgn="base" hangingPunct="0">
        <a:lnSpc>
          <a:spcPct val="125000"/>
        </a:lnSpc>
        <a:spcBef>
          <a:spcPct val="20000"/>
        </a:spcBef>
        <a:spcAft>
          <a:spcPct val="20000"/>
        </a:spcAft>
        <a:buClr>
          <a:schemeClr val="accent2"/>
        </a:buClr>
        <a:buFont typeface="Wingdings" panose="05000000000000000000" pitchFamily="2" charset="2"/>
        <a:buChar char="Ø"/>
        <a:defRPr sz="2400" b="1">
          <a:solidFill>
            <a:srgbClr val="000F40"/>
          </a:solidFill>
          <a:effectLst>
            <a:outerShdw blurRad="38100" dist="38100" dir="2700000" algn="tl">
              <a:srgbClr val="C0C0C0"/>
            </a:outerShdw>
          </a:effectLst>
          <a:latin typeface="+mn-lt"/>
          <a:ea typeface="楷体_GB2312" pitchFamily="49" charset="-122"/>
        </a:defRPr>
      </a:lvl2pPr>
      <a:lvl3pPr marL="1141730" indent="-228600" algn="l" defTabSz="913130" rtl="0" eaLnBrk="0" fontAlgn="base" hangingPunct="0">
        <a:lnSpc>
          <a:spcPct val="125000"/>
        </a:lnSpc>
        <a:spcBef>
          <a:spcPct val="20000"/>
        </a:spcBef>
        <a:spcAft>
          <a:spcPct val="20000"/>
        </a:spcAft>
        <a:buFont typeface="Wingdings" panose="05000000000000000000" pitchFamily="2" charset="2"/>
        <a:buChar char="Ø"/>
        <a:defRPr sz="2400" b="1">
          <a:solidFill>
            <a:schemeClr val="tx1"/>
          </a:solidFill>
          <a:latin typeface="楷体_GB2312" pitchFamily="49" charset="-122"/>
          <a:ea typeface="楷体_GB2312" pitchFamily="49" charset="-122"/>
        </a:defRPr>
      </a:lvl3pPr>
      <a:lvl4pPr marL="1598930" indent="-228600" algn="l" defTabSz="913130" rtl="0" eaLnBrk="0" fontAlgn="base" hangingPunct="0">
        <a:lnSpc>
          <a:spcPct val="125000"/>
        </a:lnSpc>
        <a:spcBef>
          <a:spcPct val="20000"/>
        </a:spcBef>
        <a:spcAft>
          <a:spcPct val="20000"/>
        </a:spcAft>
        <a:buFont typeface="Wingdings" panose="05000000000000000000" pitchFamily="2" charset="2"/>
        <a:buChar char="Ø"/>
        <a:defRPr sz="2000" b="1">
          <a:solidFill>
            <a:schemeClr val="tx1"/>
          </a:solidFill>
          <a:latin typeface="楷体_GB2312" pitchFamily="49" charset="-122"/>
          <a:ea typeface="楷体_GB2312" pitchFamily="49" charset="-122"/>
        </a:defRPr>
      </a:lvl4pPr>
      <a:lvl5pPr marL="2056130" indent="-228600" algn="l" defTabSz="913130" rtl="0" eaLnBrk="0" fontAlgn="base" hangingPunct="0">
        <a:lnSpc>
          <a:spcPct val="125000"/>
        </a:lnSpc>
        <a:spcBef>
          <a:spcPct val="20000"/>
        </a:spcBef>
        <a:spcAft>
          <a:spcPct val="20000"/>
        </a:spcAft>
        <a:buFont typeface="Wingdings" panose="05000000000000000000" pitchFamily="2" charset="2"/>
        <a:buChar char="Ø"/>
        <a:defRPr sz="2000" b="1">
          <a:solidFill>
            <a:schemeClr val="tx1"/>
          </a:solidFill>
          <a:latin typeface="楷体_GB2312" pitchFamily="49" charset="-122"/>
          <a:ea typeface="楷体_GB2312" pitchFamily="49" charset="-122"/>
        </a:defRPr>
      </a:lvl5pPr>
      <a:lvl6pPr marL="2508250" indent="-228600" algn="l" defTabSz="914400" rtl="0" fontAlgn="base">
        <a:lnSpc>
          <a:spcPct val="125000"/>
        </a:lnSpc>
        <a:spcBef>
          <a:spcPct val="20000"/>
        </a:spcBef>
        <a:spcAft>
          <a:spcPct val="20000"/>
        </a:spcAft>
        <a:buFont typeface="Wingdings" panose="05000000000000000000" pitchFamily="2" charset="2"/>
        <a:buChar char="Ø"/>
        <a:defRPr sz="2000" b="1">
          <a:solidFill>
            <a:schemeClr val="tx1"/>
          </a:solidFill>
          <a:latin typeface="楷体_GB2312" pitchFamily="49" charset="-122"/>
          <a:ea typeface="楷体_GB2312" pitchFamily="49" charset="-122"/>
        </a:defRPr>
      </a:lvl6pPr>
      <a:lvl7pPr marL="2959100" indent="-228600" algn="l" defTabSz="914400" rtl="0" fontAlgn="base">
        <a:lnSpc>
          <a:spcPct val="125000"/>
        </a:lnSpc>
        <a:spcBef>
          <a:spcPct val="20000"/>
        </a:spcBef>
        <a:spcAft>
          <a:spcPct val="20000"/>
        </a:spcAft>
        <a:buFont typeface="Wingdings" panose="05000000000000000000" pitchFamily="2" charset="2"/>
        <a:buChar char="Ø"/>
        <a:defRPr sz="2000" b="1">
          <a:solidFill>
            <a:schemeClr val="tx1"/>
          </a:solidFill>
          <a:latin typeface="楷体_GB2312" pitchFamily="49" charset="-122"/>
          <a:ea typeface="楷体_GB2312" pitchFamily="49" charset="-122"/>
        </a:defRPr>
      </a:lvl7pPr>
      <a:lvl8pPr marL="3409950" indent="-228600" algn="l" defTabSz="914400" rtl="0" fontAlgn="base">
        <a:lnSpc>
          <a:spcPct val="125000"/>
        </a:lnSpc>
        <a:spcBef>
          <a:spcPct val="20000"/>
        </a:spcBef>
        <a:spcAft>
          <a:spcPct val="20000"/>
        </a:spcAft>
        <a:buFont typeface="Wingdings" panose="05000000000000000000" pitchFamily="2" charset="2"/>
        <a:buChar char="Ø"/>
        <a:defRPr sz="2000" b="1">
          <a:solidFill>
            <a:schemeClr val="tx1"/>
          </a:solidFill>
          <a:latin typeface="楷体_GB2312" pitchFamily="49" charset="-122"/>
          <a:ea typeface="楷体_GB2312" pitchFamily="49" charset="-122"/>
        </a:defRPr>
      </a:lvl8pPr>
      <a:lvl9pPr marL="3861435" indent="-228600" algn="l" defTabSz="914400" rtl="0" fontAlgn="base">
        <a:lnSpc>
          <a:spcPct val="125000"/>
        </a:lnSpc>
        <a:spcBef>
          <a:spcPct val="20000"/>
        </a:spcBef>
        <a:spcAft>
          <a:spcPct val="20000"/>
        </a:spcAft>
        <a:buFont typeface="Wingdings" panose="05000000000000000000" pitchFamily="2" charset="2"/>
        <a:buChar char="Ø"/>
        <a:defRPr sz="2000" b="1">
          <a:solidFill>
            <a:schemeClr val="tx1"/>
          </a:solidFill>
          <a:latin typeface="楷体_GB2312" pitchFamily="49" charset="-122"/>
          <a:ea typeface="楷体_GB2312" pitchFamily="49" charset="-122"/>
        </a:defRPr>
      </a:lvl9pPr>
    </p:bodyStyle>
    <p:otherStyle>
      <a:defPPr>
        <a:defRPr lang="zh-CN"/>
      </a:defPPr>
      <a:lvl1pPr marL="0" algn="l" defTabSz="901700" rtl="0" eaLnBrk="1" latinLnBrk="0" hangingPunct="1">
        <a:defRPr sz="1800" kern="1200">
          <a:solidFill>
            <a:schemeClr val="tx1"/>
          </a:solidFill>
          <a:latin typeface="+mn-lt"/>
          <a:ea typeface="+mn-ea"/>
          <a:cs typeface="+mn-cs"/>
        </a:defRPr>
      </a:lvl1pPr>
      <a:lvl2pPr marL="450850" algn="l" defTabSz="901700" rtl="0" eaLnBrk="1" latinLnBrk="0" hangingPunct="1">
        <a:defRPr sz="1800" kern="1200">
          <a:solidFill>
            <a:schemeClr val="tx1"/>
          </a:solidFill>
          <a:latin typeface="+mn-lt"/>
          <a:ea typeface="+mn-ea"/>
          <a:cs typeface="+mn-cs"/>
        </a:defRPr>
      </a:lvl2pPr>
      <a:lvl3pPr marL="901700" algn="l" defTabSz="901700" rtl="0" eaLnBrk="1" latinLnBrk="0" hangingPunct="1">
        <a:defRPr sz="1800" kern="1200">
          <a:solidFill>
            <a:schemeClr val="tx1"/>
          </a:solidFill>
          <a:latin typeface="+mn-lt"/>
          <a:ea typeface="+mn-ea"/>
          <a:cs typeface="+mn-cs"/>
        </a:defRPr>
      </a:lvl3pPr>
      <a:lvl4pPr marL="1352550" algn="l" defTabSz="901700" rtl="0" eaLnBrk="1" latinLnBrk="0" hangingPunct="1">
        <a:defRPr sz="1800" kern="1200">
          <a:solidFill>
            <a:schemeClr val="tx1"/>
          </a:solidFill>
          <a:latin typeface="+mn-lt"/>
          <a:ea typeface="+mn-ea"/>
          <a:cs typeface="+mn-cs"/>
        </a:defRPr>
      </a:lvl4pPr>
      <a:lvl5pPr marL="1804035" algn="l" defTabSz="901700" rtl="0" eaLnBrk="1" latinLnBrk="0" hangingPunct="1">
        <a:defRPr sz="1800" kern="1200">
          <a:solidFill>
            <a:schemeClr val="tx1"/>
          </a:solidFill>
          <a:latin typeface="+mn-lt"/>
          <a:ea typeface="+mn-ea"/>
          <a:cs typeface="+mn-cs"/>
        </a:defRPr>
      </a:lvl5pPr>
      <a:lvl6pPr marL="2254885" algn="l" defTabSz="901700" rtl="0" eaLnBrk="1" latinLnBrk="0" hangingPunct="1">
        <a:defRPr sz="1800" kern="1200">
          <a:solidFill>
            <a:schemeClr val="tx1"/>
          </a:solidFill>
          <a:latin typeface="+mn-lt"/>
          <a:ea typeface="+mn-ea"/>
          <a:cs typeface="+mn-cs"/>
        </a:defRPr>
      </a:lvl6pPr>
      <a:lvl7pPr marL="2705735" algn="l" defTabSz="901700" rtl="0" eaLnBrk="1" latinLnBrk="0" hangingPunct="1">
        <a:defRPr sz="1800" kern="1200">
          <a:solidFill>
            <a:schemeClr val="tx1"/>
          </a:solidFill>
          <a:latin typeface="+mn-lt"/>
          <a:ea typeface="+mn-ea"/>
          <a:cs typeface="+mn-cs"/>
        </a:defRPr>
      </a:lvl7pPr>
      <a:lvl8pPr marL="3156585" algn="l" defTabSz="901700" rtl="0" eaLnBrk="1" latinLnBrk="0" hangingPunct="1">
        <a:defRPr sz="1800" kern="1200">
          <a:solidFill>
            <a:schemeClr val="tx1"/>
          </a:solidFill>
          <a:latin typeface="+mn-lt"/>
          <a:ea typeface="+mn-ea"/>
          <a:cs typeface="+mn-cs"/>
        </a:defRPr>
      </a:lvl8pPr>
      <a:lvl9pPr marL="3607435" algn="l" defTabSz="9017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23.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hyperlink" Target="mailto:whongsh@mail.sysu.edu.cn" TargetMode="External"/><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hyperlink" Target="mailto:lijiexin3@mail.sysu.edu.cn" TargetMode="Externa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6.jpeg"/><Relationship Id="rId7" Type="http://schemas.openxmlformats.org/officeDocument/2006/relationships/image" Target="../media/image30.jpe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29.jpeg"/><Relationship Id="rId5" Type="http://schemas.openxmlformats.org/officeDocument/2006/relationships/image" Target="../media/image28.jpeg"/><Relationship Id="rId4" Type="http://schemas.openxmlformats.org/officeDocument/2006/relationships/image" Target="../media/image27.jpeg"/></Relationships>
</file>

<file path=ppt/slides/_rels/slide24.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8.xml.rels><?xml version="1.0" encoding="UTF-8" standalone="yes"?>
<Relationships xmlns="http://schemas.openxmlformats.org/package/2006/relationships"><Relationship Id="rId3" Type="http://schemas.openxmlformats.org/officeDocument/2006/relationships/hyperlink" Target="http://www.sibcb.ac.cn/cp6-3.asp" TargetMode="External"/><Relationship Id="rId2" Type="http://schemas.openxmlformats.org/officeDocument/2006/relationships/image" Target="../media/image37.jpe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endParaRPr lang="zh-CN" altLang="en-US"/>
          </a:p>
        </p:txBody>
      </p:sp>
      <p:sp>
        <p:nvSpPr>
          <p:cNvPr id="3" name="内容占位符 2"/>
          <p:cNvSpPr>
            <a:spLocks noGrp="1"/>
          </p:cNvSpPr>
          <p:nvPr>
            <p:ph idx="1"/>
          </p:nvPr>
        </p:nvSpPr>
        <p:spPr/>
        <p:txBody>
          <a:bodyPr/>
          <a:lstStyle/>
          <a:p>
            <a:pPr>
              <a:defRPr/>
            </a:pPr>
            <a:endParaRPr lang="zh-CN" altLang="en-US"/>
          </a:p>
        </p:txBody>
      </p:sp>
      <p:sp>
        <p:nvSpPr>
          <p:cNvPr id="16387" name="灯片编号占位符 3"/>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5000"/>
              </a:lnSpc>
              <a:spcBef>
                <a:spcPct val="20000"/>
              </a:spcBef>
              <a:spcAft>
                <a:spcPct val="20000"/>
              </a:spcAft>
              <a:buClr>
                <a:srgbClr val="FF9900"/>
              </a:buClr>
              <a:buFont typeface="Wingdings" panose="05000000000000000000" pitchFamily="2" charset="2"/>
              <a:buChar char="Ø"/>
              <a:defRPr sz="2800" b="1">
                <a:solidFill>
                  <a:srgbClr val="000F40"/>
                </a:solidFill>
                <a:latin typeface="Times New Roman" panose="02020603050405020304" pitchFamily="18" charset="0"/>
                <a:ea typeface="华文新魏" panose="02010800040101010101" pitchFamily="2" charset="-122"/>
              </a:defRPr>
            </a:lvl1pPr>
            <a:lvl2pPr marL="742950" indent="-285750">
              <a:lnSpc>
                <a:spcPct val="125000"/>
              </a:lnSpc>
              <a:spcBef>
                <a:spcPct val="20000"/>
              </a:spcBef>
              <a:spcAft>
                <a:spcPct val="20000"/>
              </a:spcAft>
              <a:buClr>
                <a:schemeClr val="accent2"/>
              </a:buClr>
              <a:buFont typeface="Wingdings" panose="05000000000000000000" pitchFamily="2" charset="2"/>
              <a:buChar char="Ø"/>
              <a:defRPr sz="2400" b="1">
                <a:solidFill>
                  <a:srgbClr val="000F40"/>
                </a:solidFill>
                <a:latin typeface="Times New Roman" panose="02020603050405020304" pitchFamily="18" charset="0"/>
                <a:ea typeface="楷体_GB2312" pitchFamily="49" charset="-122"/>
              </a:defRPr>
            </a:lvl2pPr>
            <a:lvl3pPr marL="1143000" indent="-228600">
              <a:lnSpc>
                <a:spcPct val="125000"/>
              </a:lnSpc>
              <a:spcBef>
                <a:spcPct val="20000"/>
              </a:spcBef>
              <a:spcAft>
                <a:spcPct val="20000"/>
              </a:spcAft>
              <a:buFont typeface="Wingdings" panose="05000000000000000000" pitchFamily="2" charset="2"/>
              <a:buChar char="Ø"/>
              <a:defRPr sz="2400" b="1">
                <a:solidFill>
                  <a:schemeClr val="tx1"/>
                </a:solidFill>
                <a:latin typeface="楷体_GB2312" pitchFamily="49" charset="-122"/>
                <a:ea typeface="楷体_GB2312" pitchFamily="49" charset="-122"/>
              </a:defRPr>
            </a:lvl3pPr>
            <a:lvl4pPr marL="1600200" indent="-228600">
              <a:lnSpc>
                <a:spcPct val="125000"/>
              </a:lnSpc>
              <a:spcBef>
                <a:spcPct val="20000"/>
              </a:spcBef>
              <a:spcAft>
                <a:spcPct val="20000"/>
              </a:spcAft>
              <a:buFont typeface="Wingdings" panose="05000000000000000000" pitchFamily="2" charset="2"/>
              <a:buChar char="Ø"/>
              <a:defRPr sz="2000" b="1">
                <a:solidFill>
                  <a:schemeClr val="tx1"/>
                </a:solidFill>
                <a:latin typeface="楷体_GB2312" pitchFamily="49" charset="-122"/>
                <a:ea typeface="楷体_GB2312" pitchFamily="49" charset="-122"/>
              </a:defRPr>
            </a:lvl4pPr>
            <a:lvl5pPr marL="2057400" indent="-228600">
              <a:lnSpc>
                <a:spcPct val="125000"/>
              </a:lnSpc>
              <a:spcBef>
                <a:spcPct val="20000"/>
              </a:spcBef>
              <a:spcAft>
                <a:spcPct val="20000"/>
              </a:spcAft>
              <a:buFont typeface="Wingdings" panose="05000000000000000000" pitchFamily="2" charset="2"/>
              <a:buChar char="Ø"/>
              <a:defRPr sz="2000" b="1">
                <a:solidFill>
                  <a:schemeClr val="tx1"/>
                </a:solidFill>
                <a:latin typeface="楷体_GB2312" pitchFamily="49" charset="-122"/>
                <a:ea typeface="楷体_GB2312" pitchFamily="49" charset="-122"/>
              </a:defRPr>
            </a:lvl5pPr>
            <a:lvl6pPr marL="2514600" indent="-228600" eaLnBrk="0" fontAlgn="base" hangingPunct="0">
              <a:lnSpc>
                <a:spcPct val="125000"/>
              </a:lnSpc>
              <a:spcBef>
                <a:spcPct val="20000"/>
              </a:spcBef>
              <a:spcAft>
                <a:spcPct val="20000"/>
              </a:spcAft>
              <a:buFont typeface="Wingdings" panose="05000000000000000000" pitchFamily="2" charset="2"/>
              <a:buChar char="Ø"/>
              <a:defRPr sz="2000" b="1">
                <a:solidFill>
                  <a:schemeClr val="tx1"/>
                </a:solidFill>
                <a:latin typeface="楷体_GB2312" pitchFamily="49" charset="-122"/>
                <a:ea typeface="楷体_GB2312" pitchFamily="49" charset="-122"/>
              </a:defRPr>
            </a:lvl6pPr>
            <a:lvl7pPr marL="2971800" indent="-228600" eaLnBrk="0" fontAlgn="base" hangingPunct="0">
              <a:lnSpc>
                <a:spcPct val="125000"/>
              </a:lnSpc>
              <a:spcBef>
                <a:spcPct val="20000"/>
              </a:spcBef>
              <a:spcAft>
                <a:spcPct val="20000"/>
              </a:spcAft>
              <a:buFont typeface="Wingdings" panose="05000000000000000000" pitchFamily="2" charset="2"/>
              <a:buChar char="Ø"/>
              <a:defRPr sz="2000" b="1">
                <a:solidFill>
                  <a:schemeClr val="tx1"/>
                </a:solidFill>
                <a:latin typeface="楷体_GB2312" pitchFamily="49" charset="-122"/>
                <a:ea typeface="楷体_GB2312" pitchFamily="49" charset="-122"/>
              </a:defRPr>
            </a:lvl7pPr>
            <a:lvl8pPr marL="3429000" indent="-228600" eaLnBrk="0" fontAlgn="base" hangingPunct="0">
              <a:lnSpc>
                <a:spcPct val="125000"/>
              </a:lnSpc>
              <a:spcBef>
                <a:spcPct val="20000"/>
              </a:spcBef>
              <a:spcAft>
                <a:spcPct val="20000"/>
              </a:spcAft>
              <a:buFont typeface="Wingdings" panose="05000000000000000000" pitchFamily="2" charset="2"/>
              <a:buChar char="Ø"/>
              <a:defRPr sz="2000" b="1">
                <a:solidFill>
                  <a:schemeClr val="tx1"/>
                </a:solidFill>
                <a:latin typeface="楷体_GB2312" pitchFamily="49" charset="-122"/>
                <a:ea typeface="楷体_GB2312" pitchFamily="49" charset="-122"/>
              </a:defRPr>
            </a:lvl8pPr>
            <a:lvl9pPr marL="3886200" indent="-228600" eaLnBrk="0" fontAlgn="base" hangingPunct="0">
              <a:lnSpc>
                <a:spcPct val="125000"/>
              </a:lnSpc>
              <a:spcBef>
                <a:spcPct val="20000"/>
              </a:spcBef>
              <a:spcAft>
                <a:spcPct val="20000"/>
              </a:spcAft>
              <a:buFont typeface="Wingdings" panose="05000000000000000000" pitchFamily="2" charset="2"/>
              <a:buChar char="Ø"/>
              <a:defRPr sz="2000" b="1">
                <a:solidFill>
                  <a:schemeClr val="tx1"/>
                </a:solidFill>
                <a:latin typeface="楷体_GB2312" pitchFamily="49" charset="-122"/>
                <a:ea typeface="楷体_GB2312" pitchFamily="49" charset="-122"/>
              </a:defRPr>
            </a:lvl9pPr>
          </a:lstStyle>
          <a:p>
            <a:pPr>
              <a:lnSpc>
                <a:spcPct val="100000"/>
              </a:lnSpc>
              <a:spcBef>
                <a:spcPct val="0"/>
              </a:spcBef>
              <a:spcAft>
                <a:spcPct val="0"/>
              </a:spcAft>
              <a:buClrTx/>
              <a:buFontTx/>
              <a:buNone/>
            </a:pPr>
            <a:fld id="{D7EE0186-1F19-4E43-9BD3-2DEA2DC8C7FC}" type="slidenum">
              <a:rPr lang="zh-CN" altLang="en-US" sz="1600" b="0" smtClean="0">
                <a:solidFill>
                  <a:schemeClr val="tx1"/>
                </a:solidFill>
                <a:ea typeface="楷体_GB2312" pitchFamily="49" charset="-122"/>
              </a:rPr>
              <a:t>1</a:t>
            </a:fld>
            <a:endParaRPr lang="en-US" altLang="zh-CN" sz="1600" b="0">
              <a:solidFill>
                <a:schemeClr val="tx1"/>
              </a:solidFill>
              <a:ea typeface="楷体_GB2312" pitchFamily="49" charset="-122"/>
            </a:endParaRPr>
          </a:p>
        </p:txBody>
      </p:sp>
      <p:pic>
        <p:nvPicPr>
          <p:cNvPr id="16388" name="Picture 1024" descr="图片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5560"/>
            <a:ext cx="9177338" cy="692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标题 1"/>
          <p:cNvSpPr txBox="1"/>
          <p:nvPr/>
        </p:nvSpPr>
        <p:spPr bwMode="auto">
          <a:xfrm>
            <a:off x="0" y="0"/>
            <a:ext cx="6781800" cy="1624013"/>
          </a:xfrm>
          <a:prstGeom prst="rect">
            <a:avLst/>
          </a:prstGeom>
          <a:noFill/>
          <a:ln w="9525">
            <a:noFill/>
            <a:miter lim="800000"/>
          </a:ln>
          <a:effectLst/>
        </p:spPr>
        <p:txBody>
          <a:bodyPr lIns="91388" tIns="45693" rIns="91388" bIns="45693" anchor="ctr"/>
          <a:lstStyle>
            <a:lvl1pPr defTabSz="913130" eaLnBrk="0" hangingPunct="0">
              <a:defRPr>
                <a:solidFill>
                  <a:schemeClr val="tx1"/>
                </a:solidFill>
                <a:latin typeface="Times New Roman" panose="02020603050405020304" pitchFamily="18" charset="0"/>
                <a:ea typeface="隶书" panose="02010509060101010101" pitchFamily="49" charset="-122"/>
              </a:defRPr>
            </a:lvl1pPr>
            <a:lvl2pPr marL="742950" indent="-285750" defTabSz="913130" eaLnBrk="0" hangingPunct="0">
              <a:defRPr>
                <a:solidFill>
                  <a:schemeClr val="tx1"/>
                </a:solidFill>
                <a:latin typeface="Times New Roman" panose="02020603050405020304" pitchFamily="18" charset="0"/>
                <a:ea typeface="隶书" panose="02010509060101010101" pitchFamily="49" charset="-122"/>
              </a:defRPr>
            </a:lvl2pPr>
            <a:lvl3pPr marL="1143000" indent="-228600" defTabSz="913130" eaLnBrk="0" hangingPunct="0">
              <a:defRPr>
                <a:solidFill>
                  <a:schemeClr val="tx1"/>
                </a:solidFill>
                <a:latin typeface="Times New Roman" panose="02020603050405020304" pitchFamily="18" charset="0"/>
                <a:ea typeface="隶书" panose="02010509060101010101" pitchFamily="49" charset="-122"/>
              </a:defRPr>
            </a:lvl3pPr>
            <a:lvl4pPr marL="1600200" indent="-228600" defTabSz="913130" eaLnBrk="0" hangingPunct="0">
              <a:defRPr>
                <a:solidFill>
                  <a:schemeClr val="tx1"/>
                </a:solidFill>
                <a:latin typeface="Times New Roman" panose="02020603050405020304" pitchFamily="18" charset="0"/>
                <a:ea typeface="隶书" panose="02010509060101010101" pitchFamily="49" charset="-122"/>
              </a:defRPr>
            </a:lvl4pPr>
            <a:lvl5pPr marL="2057400" indent="-228600" defTabSz="913130" eaLnBrk="0" hangingPunct="0">
              <a:defRPr>
                <a:solidFill>
                  <a:schemeClr val="tx1"/>
                </a:solidFill>
                <a:latin typeface="Times New Roman" panose="02020603050405020304" pitchFamily="18" charset="0"/>
                <a:ea typeface="隶书" panose="02010509060101010101" pitchFamily="49" charset="-122"/>
              </a:defRPr>
            </a:lvl5pPr>
            <a:lvl6pPr marL="2514600" indent="-228600" defTabSz="913130" eaLnBrk="0" fontAlgn="base" hangingPunct="0">
              <a:spcBef>
                <a:spcPct val="0"/>
              </a:spcBef>
              <a:spcAft>
                <a:spcPct val="0"/>
              </a:spcAft>
              <a:defRPr>
                <a:solidFill>
                  <a:schemeClr val="tx1"/>
                </a:solidFill>
                <a:latin typeface="Times New Roman" panose="02020603050405020304" pitchFamily="18" charset="0"/>
                <a:ea typeface="隶书" panose="02010509060101010101" pitchFamily="49" charset="-122"/>
              </a:defRPr>
            </a:lvl6pPr>
            <a:lvl7pPr marL="2971800" indent="-228600" defTabSz="913130" eaLnBrk="0" fontAlgn="base" hangingPunct="0">
              <a:spcBef>
                <a:spcPct val="0"/>
              </a:spcBef>
              <a:spcAft>
                <a:spcPct val="0"/>
              </a:spcAft>
              <a:defRPr>
                <a:solidFill>
                  <a:schemeClr val="tx1"/>
                </a:solidFill>
                <a:latin typeface="Times New Roman" panose="02020603050405020304" pitchFamily="18" charset="0"/>
                <a:ea typeface="隶书" panose="02010509060101010101" pitchFamily="49" charset="-122"/>
              </a:defRPr>
            </a:lvl7pPr>
            <a:lvl8pPr marL="3429000" indent="-228600" defTabSz="913130" eaLnBrk="0" fontAlgn="base" hangingPunct="0">
              <a:spcBef>
                <a:spcPct val="0"/>
              </a:spcBef>
              <a:spcAft>
                <a:spcPct val="0"/>
              </a:spcAft>
              <a:defRPr>
                <a:solidFill>
                  <a:schemeClr val="tx1"/>
                </a:solidFill>
                <a:latin typeface="Times New Roman" panose="02020603050405020304" pitchFamily="18" charset="0"/>
                <a:ea typeface="隶书" panose="02010509060101010101" pitchFamily="49" charset="-122"/>
              </a:defRPr>
            </a:lvl8pPr>
            <a:lvl9pPr marL="3886200" indent="-228600" defTabSz="913130" eaLnBrk="0" fontAlgn="base" hangingPunct="0">
              <a:spcBef>
                <a:spcPct val="0"/>
              </a:spcBef>
              <a:spcAft>
                <a:spcPct val="0"/>
              </a:spcAft>
              <a:defRPr>
                <a:solidFill>
                  <a:schemeClr val="tx1"/>
                </a:solidFill>
                <a:latin typeface="Times New Roman" panose="02020603050405020304" pitchFamily="18" charset="0"/>
                <a:ea typeface="隶书" panose="02010509060101010101" pitchFamily="49" charset="-122"/>
              </a:defRPr>
            </a:lvl9pPr>
          </a:lstStyle>
          <a:p>
            <a:pPr eaLnBrk="1" hangingPunct="1">
              <a:defRPr/>
            </a:pPr>
            <a:r>
              <a:rPr lang="zh-CN" altLang="en-US" sz="6000" b="1">
                <a:solidFill>
                  <a:schemeClr val="bg1"/>
                </a:solidFill>
                <a:ea typeface="华文新魏" panose="02010800040101010101" pitchFamily="2" charset="-122"/>
              </a:rPr>
              <a:t>医学细胞生物学</a:t>
            </a:r>
            <a:br>
              <a:rPr lang="zh-CN" altLang="en-US" sz="6000" b="1">
                <a:solidFill>
                  <a:schemeClr val="bg1"/>
                </a:solidFill>
                <a:ea typeface="华文新魏" panose="02010800040101010101" pitchFamily="2" charset="-122"/>
              </a:rPr>
            </a:br>
            <a:r>
              <a:rPr lang="en-US" altLang="zh-CN" sz="3200" b="1">
                <a:solidFill>
                  <a:schemeClr val="bg1"/>
                </a:solidFill>
                <a:ea typeface="华文新魏" panose="02010800040101010101" pitchFamily="2" charset="-122"/>
              </a:rPr>
              <a:t>Medical Cell Biology</a:t>
            </a:r>
            <a:endParaRPr lang="zh-CN" altLang="en-US" sz="3200" b="1">
              <a:solidFill>
                <a:schemeClr val="bg1"/>
              </a:solidFill>
              <a:effectLst>
                <a:outerShdw blurRad="38100" dist="38100" dir="2700000" algn="tl">
                  <a:srgbClr val="C0C0C0"/>
                </a:outerShdw>
              </a:effectLst>
              <a:ea typeface="华文新魏" panose="02010800040101010101" pitchFamily="2" charset="-122"/>
            </a:endParaRPr>
          </a:p>
        </p:txBody>
      </p:sp>
      <p:sp>
        <p:nvSpPr>
          <p:cNvPr id="7" name="副标题 2"/>
          <p:cNvSpPr txBox="1"/>
          <p:nvPr/>
        </p:nvSpPr>
        <p:spPr bwMode="auto">
          <a:xfrm>
            <a:off x="-71438" y="4371975"/>
            <a:ext cx="7429501" cy="2486025"/>
          </a:xfrm>
          <a:prstGeom prst="rect">
            <a:avLst/>
          </a:prstGeom>
          <a:noFill/>
          <a:ln w="9525" algn="ctr">
            <a:noFill/>
            <a:miter lim="800000"/>
          </a:ln>
          <a:effectLst/>
        </p:spPr>
        <p:txBody>
          <a:bodyPr lIns="91388" tIns="45693" rIns="91388" bIns="45693"/>
          <a:lstStyle>
            <a:lvl1pPr marL="342900" indent="-342900" defTabSz="913130">
              <a:lnSpc>
                <a:spcPct val="125000"/>
              </a:lnSpc>
              <a:spcBef>
                <a:spcPct val="20000"/>
              </a:spcBef>
              <a:spcAft>
                <a:spcPct val="20000"/>
              </a:spcAft>
              <a:buClr>
                <a:srgbClr val="FF9900"/>
              </a:buClr>
              <a:buFont typeface="Wingdings" panose="05000000000000000000" pitchFamily="2" charset="2"/>
              <a:buChar char="Ø"/>
              <a:defRPr sz="2800" b="1">
                <a:solidFill>
                  <a:srgbClr val="000F40"/>
                </a:solidFill>
                <a:latin typeface="Times New Roman" panose="02020603050405020304" pitchFamily="18" charset="0"/>
                <a:ea typeface="华文新魏" panose="02010800040101010101" pitchFamily="2" charset="-122"/>
              </a:defRPr>
            </a:lvl1pPr>
            <a:lvl2pPr marL="742950" indent="-285750" defTabSz="913130">
              <a:lnSpc>
                <a:spcPct val="125000"/>
              </a:lnSpc>
              <a:spcBef>
                <a:spcPct val="20000"/>
              </a:spcBef>
              <a:spcAft>
                <a:spcPct val="20000"/>
              </a:spcAft>
              <a:buClr>
                <a:schemeClr val="accent2"/>
              </a:buClr>
              <a:buFont typeface="Wingdings" panose="05000000000000000000" pitchFamily="2" charset="2"/>
              <a:buChar char="Ø"/>
              <a:defRPr sz="2400" b="1">
                <a:solidFill>
                  <a:srgbClr val="000F40"/>
                </a:solidFill>
                <a:latin typeface="Times New Roman" panose="02020603050405020304" pitchFamily="18" charset="0"/>
                <a:ea typeface="楷体_GB2312" pitchFamily="49" charset="-122"/>
              </a:defRPr>
            </a:lvl2pPr>
            <a:lvl3pPr marL="1143000" indent="-228600" defTabSz="913130">
              <a:lnSpc>
                <a:spcPct val="125000"/>
              </a:lnSpc>
              <a:spcBef>
                <a:spcPct val="20000"/>
              </a:spcBef>
              <a:spcAft>
                <a:spcPct val="20000"/>
              </a:spcAft>
              <a:buFont typeface="Wingdings" panose="05000000000000000000" pitchFamily="2" charset="2"/>
              <a:buChar char="Ø"/>
              <a:defRPr sz="2400" b="1">
                <a:solidFill>
                  <a:schemeClr val="tx1"/>
                </a:solidFill>
                <a:latin typeface="楷体_GB2312" pitchFamily="49" charset="-122"/>
                <a:ea typeface="楷体_GB2312" pitchFamily="49" charset="-122"/>
              </a:defRPr>
            </a:lvl3pPr>
            <a:lvl4pPr marL="1600200" indent="-228600" defTabSz="913130">
              <a:lnSpc>
                <a:spcPct val="125000"/>
              </a:lnSpc>
              <a:spcBef>
                <a:spcPct val="20000"/>
              </a:spcBef>
              <a:spcAft>
                <a:spcPct val="20000"/>
              </a:spcAft>
              <a:buFont typeface="Wingdings" panose="05000000000000000000" pitchFamily="2" charset="2"/>
              <a:buChar char="Ø"/>
              <a:defRPr sz="2000" b="1">
                <a:solidFill>
                  <a:schemeClr val="tx1"/>
                </a:solidFill>
                <a:latin typeface="楷体_GB2312" pitchFamily="49" charset="-122"/>
                <a:ea typeface="楷体_GB2312" pitchFamily="49" charset="-122"/>
              </a:defRPr>
            </a:lvl4pPr>
            <a:lvl5pPr marL="2057400" indent="-228600" defTabSz="913130">
              <a:lnSpc>
                <a:spcPct val="125000"/>
              </a:lnSpc>
              <a:spcBef>
                <a:spcPct val="20000"/>
              </a:spcBef>
              <a:spcAft>
                <a:spcPct val="20000"/>
              </a:spcAft>
              <a:buFont typeface="Wingdings" panose="05000000000000000000" pitchFamily="2" charset="2"/>
              <a:buChar char="Ø"/>
              <a:defRPr sz="2000" b="1">
                <a:solidFill>
                  <a:schemeClr val="tx1"/>
                </a:solidFill>
                <a:latin typeface="楷体_GB2312" pitchFamily="49" charset="-122"/>
                <a:ea typeface="楷体_GB2312" pitchFamily="49" charset="-122"/>
              </a:defRPr>
            </a:lvl5pPr>
            <a:lvl6pPr marL="2514600" indent="-228600" defTabSz="913130" eaLnBrk="0" fontAlgn="base" hangingPunct="0">
              <a:lnSpc>
                <a:spcPct val="125000"/>
              </a:lnSpc>
              <a:spcBef>
                <a:spcPct val="20000"/>
              </a:spcBef>
              <a:spcAft>
                <a:spcPct val="20000"/>
              </a:spcAft>
              <a:buFont typeface="Wingdings" panose="05000000000000000000" pitchFamily="2" charset="2"/>
              <a:buChar char="Ø"/>
              <a:defRPr sz="2000" b="1">
                <a:solidFill>
                  <a:schemeClr val="tx1"/>
                </a:solidFill>
                <a:latin typeface="楷体_GB2312" pitchFamily="49" charset="-122"/>
                <a:ea typeface="楷体_GB2312" pitchFamily="49" charset="-122"/>
              </a:defRPr>
            </a:lvl6pPr>
            <a:lvl7pPr marL="2971800" indent="-228600" defTabSz="913130" eaLnBrk="0" fontAlgn="base" hangingPunct="0">
              <a:lnSpc>
                <a:spcPct val="125000"/>
              </a:lnSpc>
              <a:spcBef>
                <a:spcPct val="20000"/>
              </a:spcBef>
              <a:spcAft>
                <a:spcPct val="20000"/>
              </a:spcAft>
              <a:buFont typeface="Wingdings" panose="05000000000000000000" pitchFamily="2" charset="2"/>
              <a:buChar char="Ø"/>
              <a:defRPr sz="2000" b="1">
                <a:solidFill>
                  <a:schemeClr val="tx1"/>
                </a:solidFill>
                <a:latin typeface="楷体_GB2312" pitchFamily="49" charset="-122"/>
                <a:ea typeface="楷体_GB2312" pitchFamily="49" charset="-122"/>
              </a:defRPr>
            </a:lvl7pPr>
            <a:lvl8pPr marL="3429000" indent="-228600" defTabSz="913130" eaLnBrk="0" fontAlgn="base" hangingPunct="0">
              <a:lnSpc>
                <a:spcPct val="125000"/>
              </a:lnSpc>
              <a:spcBef>
                <a:spcPct val="20000"/>
              </a:spcBef>
              <a:spcAft>
                <a:spcPct val="20000"/>
              </a:spcAft>
              <a:buFont typeface="Wingdings" panose="05000000000000000000" pitchFamily="2" charset="2"/>
              <a:buChar char="Ø"/>
              <a:defRPr sz="2000" b="1">
                <a:solidFill>
                  <a:schemeClr val="tx1"/>
                </a:solidFill>
                <a:latin typeface="楷体_GB2312" pitchFamily="49" charset="-122"/>
                <a:ea typeface="楷体_GB2312" pitchFamily="49" charset="-122"/>
              </a:defRPr>
            </a:lvl8pPr>
            <a:lvl9pPr marL="3886200" indent="-228600" defTabSz="913130" eaLnBrk="0" fontAlgn="base" hangingPunct="0">
              <a:lnSpc>
                <a:spcPct val="125000"/>
              </a:lnSpc>
              <a:spcBef>
                <a:spcPct val="20000"/>
              </a:spcBef>
              <a:spcAft>
                <a:spcPct val="20000"/>
              </a:spcAft>
              <a:buFont typeface="Wingdings" panose="05000000000000000000" pitchFamily="2" charset="2"/>
              <a:buChar char="Ø"/>
              <a:defRPr sz="2000" b="1">
                <a:solidFill>
                  <a:schemeClr val="tx1"/>
                </a:solidFill>
                <a:latin typeface="楷体_GB2312" pitchFamily="49" charset="-122"/>
                <a:ea typeface="楷体_GB2312" pitchFamily="49" charset="-122"/>
              </a:defRPr>
            </a:lvl9pPr>
          </a:lstStyle>
          <a:p>
            <a:pPr eaLnBrk="1" hangingPunct="1">
              <a:lnSpc>
                <a:spcPct val="110000"/>
              </a:lnSpc>
              <a:buFontTx/>
              <a:buNone/>
              <a:defRPr/>
            </a:pPr>
            <a:r>
              <a:rPr kumimoji="1" lang="zh-CN" altLang="en-US" dirty="0">
                <a:solidFill>
                  <a:srgbClr val="FFFF47"/>
                </a:solidFill>
              </a:rPr>
              <a:t>王红胜</a:t>
            </a:r>
            <a:r>
              <a:rPr kumimoji="1" lang="en-US" altLang="zh-CN" dirty="0">
                <a:solidFill>
                  <a:srgbClr val="FFFF47"/>
                </a:solidFill>
              </a:rPr>
              <a:t>,  </a:t>
            </a:r>
            <a:r>
              <a:rPr kumimoji="1" lang="zh-CN" altLang="en-US" dirty="0">
                <a:solidFill>
                  <a:srgbClr val="FFFF47"/>
                </a:solidFill>
              </a:rPr>
              <a:t>教授</a:t>
            </a:r>
          </a:p>
          <a:p>
            <a:pPr eaLnBrk="1" hangingPunct="1">
              <a:lnSpc>
                <a:spcPct val="110000"/>
              </a:lnSpc>
              <a:buFontTx/>
              <a:buNone/>
              <a:defRPr/>
            </a:pPr>
            <a:r>
              <a:rPr kumimoji="1" lang="zh-CN" altLang="en-US" dirty="0">
                <a:solidFill>
                  <a:srgbClr val="FFFF47"/>
                </a:solidFill>
              </a:rPr>
              <a:t>中山大学药学院</a:t>
            </a:r>
            <a:r>
              <a:rPr kumimoji="1" lang="en-US" altLang="zh-CN" dirty="0">
                <a:solidFill>
                  <a:srgbClr val="FFFF47"/>
                </a:solidFill>
              </a:rPr>
              <a:t>, 212</a:t>
            </a:r>
            <a:r>
              <a:rPr kumimoji="1" lang="zh-CN" altLang="en-US" dirty="0">
                <a:solidFill>
                  <a:srgbClr val="FFFF47"/>
                </a:solidFill>
              </a:rPr>
              <a:t>室</a:t>
            </a:r>
          </a:p>
          <a:p>
            <a:pPr eaLnBrk="1" hangingPunct="1">
              <a:lnSpc>
                <a:spcPct val="110000"/>
              </a:lnSpc>
              <a:buFontTx/>
              <a:buNone/>
              <a:defRPr/>
            </a:pPr>
            <a:r>
              <a:rPr kumimoji="1" lang="en-US" altLang="zh-CN" dirty="0">
                <a:solidFill>
                  <a:srgbClr val="FFFF47"/>
                </a:solidFill>
              </a:rPr>
              <a:t>Tel: 020-39943024</a:t>
            </a:r>
          </a:p>
          <a:p>
            <a:pPr eaLnBrk="1" hangingPunct="1">
              <a:lnSpc>
                <a:spcPct val="110000"/>
              </a:lnSpc>
              <a:buFontTx/>
              <a:buNone/>
              <a:defRPr/>
            </a:pPr>
            <a:r>
              <a:rPr kumimoji="1" lang="en-US" altLang="zh-CN" dirty="0">
                <a:solidFill>
                  <a:srgbClr val="FFFF47"/>
                </a:solidFill>
              </a:rPr>
              <a:t>E-mail: </a:t>
            </a:r>
            <a:r>
              <a:rPr kumimoji="1" lang="en-US" altLang="zh-CN" dirty="0" err="1">
                <a:solidFill>
                  <a:srgbClr val="FFFF47"/>
                </a:solidFill>
              </a:rPr>
              <a:t>whongsh@mail.sysu.edu.cn</a:t>
            </a:r>
            <a:endParaRPr lang="zh-CN" altLang="en-US" dirty="0">
              <a:effectLst>
                <a:outerShdw blurRad="38100" dist="38100" dir="2700000" algn="tl">
                  <a:srgbClr val="C0C0C0"/>
                </a:outerShdw>
              </a:effectLs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灯片编号占位符 4"/>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5000"/>
              </a:lnSpc>
              <a:spcBef>
                <a:spcPct val="20000"/>
              </a:spcBef>
              <a:spcAft>
                <a:spcPct val="20000"/>
              </a:spcAft>
              <a:buClr>
                <a:srgbClr val="FF9900"/>
              </a:buClr>
              <a:buFont typeface="Wingdings" panose="05000000000000000000" pitchFamily="2" charset="2"/>
              <a:buChar char="Ø"/>
              <a:defRPr sz="2800" b="1">
                <a:solidFill>
                  <a:srgbClr val="000F40"/>
                </a:solidFill>
                <a:latin typeface="Times New Roman" panose="02020603050405020304" pitchFamily="18" charset="0"/>
                <a:ea typeface="华文新魏" panose="02010800040101010101" pitchFamily="2" charset="-122"/>
              </a:defRPr>
            </a:lvl1pPr>
            <a:lvl2pPr marL="742950" indent="-285750">
              <a:lnSpc>
                <a:spcPct val="125000"/>
              </a:lnSpc>
              <a:spcBef>
                <a:spcPct val="20000"/>
              </a:spcBef>
              <a:spcAft>
                <a:spcPct val="20000"/>
              </a:spcAft>
              <a:buClr>
                <a:schemeClr val="accent2"/>
              </a:buClr>
              <a:buFont typeface="Wingdings" panose="05000000000000000000" pitchFamily="2" charset="2"/>
              <a:buChar char="Ø"/>
              <a:defRPr sz="2400" b="1">
                <a:solidFill>
                  <a:srgbClr val="000F40"/>
                </a:solidFill>
                <a:latin typeface="Times New Roman" panose="02020603050405020304" pitchFamily="18" charset="0"/>
                <a:ea typeface="楷体_GB2312" pitchFamily="49" charset="-122"/>
              </a:defRPr>
            </a:lvl2pPr>
            <a:lvl3pPr marL="1143000" indent="-228600">
              <a:lnSpc>
                <a:spcPct val="125000"/>
              </a:lnSpc>
              <a:spcBef>
                <a:spcPct val="20000"/>
              </a:spcBef>
              <a:spcAft>
                <a:spcPct val="20000"/>
              </a:spcAft>
              <a:buFont typeface="Wingdings" panose="05000000000000000000" pitchFamily="2" charset="2"/>
              <a:buChar char="Ø"/>
              <a:defRPr sz="2400" b="1">
                <a:solidFill>
                  <a:schemeClr val="tx1"/>
                </a:solidFill>
                <a:latin typeface="楷体_GB2312" pitchFamily="49" charset="-122"/>
                <a:ea typeface="楷体_GB2312" pitchFamily="49" charset="-122"/>
              </a:defRPr>
            </a:lvl3pPr>
            <a:lvl4pPr marL="1600200" indent="-228600">
              <a:lnSpc>
                <a:spcPct val="125000"/>
              </a:lnSpc>
              <a:spcBef>
                <a:spcPct val="20000"/>
              </a:spcBef>
              <a:spcAft>
                <a:spcPct val="20000"/>
              </a:spcAft>
              <a:buFont typeface="Wingdings" panose="05000000000000000000" pitchFamily="2" charset="2"/>
              <a:buChar char="Ø"/>
              <a:defRPr sz="2000" b="1">
                <a:solidFill>
                  <a:schemeClr val="tx1"/>
                </a:solidFill>
                <a:latin typeface="楷体_GB2312" pitchFamily="49" charset="-122"/>
                <a:ea typeface="楷体_GB2312" pitchFamily="49" charset="-122"/>
              </a:defRPr>
            </a:lvl4pPr>
            <a:lvl5pPr marL="2057400" indent="-228600">
              <a:lnSpc>
                <a:spcPct val="125000"/>
              </a:lnSpc>
              <a:spcBef>
                <a:spcPct val="20000"/>
              </a:spcBef>
              <a:spcAft>
                <a:spcPct val="20000"/>
              </a:spcAft>
              <a:buFont typeface="Wingdings" panose="05000000000000000000" pitchFamily="2" charset="2"/>
              <a:buChar char="Ø"/>
              <a:defRPr sz="2000" b="1">
                <a:solidFill>
                  <a:schemeClr val="tx1"/>
                </a:solidFill>
                <a:latin typeface="楷体_GB2312" pitchFamily="49" charset="-122"/>
                <a:ea typeface="楷体_GB2312" pitchFamily="49" charset="-122"/>
              </a:defRPr>
            </a:lvl5pPr>
            <a:lvl6pPr marL="2514600" indent="-228600" eaLnBrk="0" fontAlgn="base" hangingPunct="0">
              <a:lnSpc>
                <a:spcPct val="125000"/>
              </a:lnSpc>
              <a:spcBef>
                <a:spcPct val="20000"/>
              </a:spcBef>
              <a:spcAft>
                <a:spcPct val="20000"/>
              </a:spcAft>
              <a:buFont typeface="Wingdings" panose="05000000000000000000" pitchFamily="2" charset="2"/>
              <a:buChar char="Ø"/>
              <a:defRPr sz="2000" b="1">
                <a:solidFill>
                  <a:schemeClr val="tx1"/>
                </a:solidFill>
                <a:latin typeface="楷体_GB2312" pitchFamily="49" charset="-122"/>
                <a:ea typeface="楷体_GB2312" pitchFamily="49" charset="-122"/>
              </a:defRPr>
            </a:lvl6pPr>
            <a:lvl7pPr marL="2971800" indent="-228600" eaLnBrk="0" fontAlgn="base" hangingPunct="0">
              <a:lnSpc>
                <a:spcPct val="125000"/>
              </a:lnSpc>
              <a:spcBef>
                <a:spcPct val="20000"/>
              </a:spcBef>
              <a:spcAft>
                <a:spcPct val="20000"/>
              </a:spcAft>
              <a:buFont typeface="Wingdings" panose="05000000000000000000" pitchFamily="2" charset="2"/>
              <a:buChar char="Ø"/>
              <a:defRPr sz="2000" b="1">
                <a:solidFill>
                  <a:schemeClr val="tx1"/>
                </a:solidFill>
                <a:latin typeface="楷体_GB2312" pitchFamily="49" charset="-122"/>
                <a:ea typeface="楷体_GB2312" pitchFamily="49" charset="-122"/>
              </a:defRPr>
            </a:lvl7pPr>
            <a:lvl8pPr marL="3429000" indent="-228600" eaLnBrk="0" fontAlgn="base" hangingPunct="0">
              <a:lnSpc>
                <a:spcPct val="125000"/>
              </a:lnSpc>
              <a:spcBef>
                <a:spcPct val="20000"/>
              </a:spcBef>
              <a:spcAft>
                <a:spcPct val="20000"/>
              </a:spcAft>
              <a:buFont typeface="Wingdings" panose="05000000000000000000" pitchFamily="2" charset="2"/>
              <a:buChar char="Ø"/>
              <a:defRPr sz="2000" b="1">
                <a:solidFill>
                  <a:schemeClr val="tx1"/>
                </a:solidFill>
                <a:latin typeface="楷体_GB2312" pitchFamily="49" charset="-122"/>
                <a:ea typeface="楷体_GB2312" pitchFamily="49" charset="-122"/>
              </a:defRPr>
            </a:lvl8pPr>
            <a:lvl9pPr marL="3886200" indent="-228600" eaLnBrk="0" fontAlgn="base" hangingPunct="0">
              <a:lnSpc>
                <a:spcPct val="125000"/>
              </a:lnSpc>
              <a:spcBef>
                <a:spcPct val="20000"/>
              </a:spcBef>
              <a:spcAft>
                <a:spcPct val="20000"/>
              </a:spcAft>
              <a:buFont typeface="Wingdings" panose="05000000000000000000" pitchFamily="2" charset="2"/>
              <a:buChar char="Ø"/>
              <a:defRPr sz="2000" b="1">
                <a:solidFill>
                  <a:schemeClr val="tx1"/>
                </a:solidFill>
                <a:latin typeface="楷体_GB2312" pitchFamily="49" charset="-122"/>
                <a:ea typeface="楷体_GB2312" pitchFamily="49" charset="-122"/>
              </a:defRPr>
            </a:lvl9pPr>
          </a:lstStyle>
          <a:p>
            <a:pPr>
              <a:lnSpc>
                <a:spcPct val="100000"/>
              </a:lnSpc>
              <a:spcBef>
                <a:spcPct val="0"/>
              </a:spcBef>
              <a:spcAft>
                <a:spcPct val="0"/>
              </a:spcAft>
              <a:buClrTx/>
              <a:buFontTx/>
              <a:buNone/>
            </a:pPr>
            <a:fld id="{ED6EA3FD-C0E7-BC4A-BA87-987E36D7A7A5}" type="slidenum">
              <a:rPr lang="zh-CN" altLang="en-US" sz="1600" b="0" smtClean="0">
                <a:solidFill>
                  <a:schemeClr val="tx1"/>
                </a:solidFill>
                <a:ea typeface="楷体_GB2312" pitchFamily="49" charset="-122"/>
              </a:rPr>
              <a:t>10</a:t>
            </a:fld>
            <a:endParaRPr lang="en-US" altLang="zh-CN" sz="1600" b="0">
              <a:solidFill>
                <a:schemeClr val="tx1"/>
              </a:solidFill>
              <a:ea typeface="楷体_GB2312" pitchFamily="49" charset="-122"/>
            </a:endParaRPr>
          </a:p>
        </p:txBody>
      </p:sp>
      <p:pic>
        <p:nvPicPr>
          <p:cNvPr id="26626" name="图片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588"/>
            <a:ext cx="9144000" cy="681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p:cNvSpPr>
            <a:spLocks noGrp="1" noChangeArrowheads="1"/>
          </p:cNvSpPr>
          <p:nvPr>
            <p:ph type="title"/>
          </p:nvPr>
        </p:nvSpPr>
        <p:spPr>
          <a:xfrm>
            <a:off x="581025" y="500063"/>
            <a:ext cx="7019925" cy="777875"/>
          </a:xfrm>
        </p:spPr>
        <p:txBody>
          <a:bodyPr/>
          <a:lstStyle/>
          <a:p>
            <a:pPr eaLnBrk="1" hangingPunct="1"/>
            <a:r>
              <a:rPr lang="zh-CN" altLang="en-US">
                <a:solidFill>
                  <a:srgbClr val="000099"/>
                </a:solidFill>
                <a:effectLst/>
                <a:latin typeface="楷体_GB2312" pitchFamily="49" charset="-122"/>
              </a:rPr>
              <a:t>二、细胞生物学在生命科学中的地位</a:t>
            </a:r>
          </a:p>
        </p:txBody>
      </p:sp>
      <p:sp>
        <p:nvSpPr>
          <p:cNvPr id="28674" name="Rectangle 3"/>
          <p:cNvSpPr>
            <a:spLocks noGrp="1" noChangeArrowheads="1"/>
          </p:cNvSpPr>
          <p:nvPr>
            <p:ph idx="1"/>
          </p:nvPr>
        </p:nvSpPr>
        <p:spPr>
          <a:xfrm>
            <a:off x="214313" y="1500188"/>
            <a:ext cx="4714875" cy="4714875"/>
          </a:xfrm>
        </p:spPr>
        <p:txBody>
          <a:bodyPr/>
          <a:lstStyle/>
          <a:p>
            <a:pPr eaLnBrk="1" hangingPunct="1">
              <a:lnSpc>
                <a:spcPct val="150000"/>
              </a:lnSpc>
            </a:pPr>
            <a:r>
              <a:rPr lang="zh-CN" altLang="en-US" sz="2200">
                <a:solidFill>
                  <a:srgbClr val="000099"/>
                </a:solidFill>
                <a:effectLst/>
              </a:rPr>
              <a:t>细胞生物学和分子生物学是现代生命科学的基础，广泛渗透入发育生物学、遗传学、神经生物学和免疫生物学等研究领域。</a:t>
            </a:r>
            <a:endParaRPr lang="en-US" altLang="zh-CN" sz="2200">
              <a:solidFill>
                <a:srgbClr val="000099"/>
              </a:solidFill>
              <a:effectLst/>
            </a:endParaRPr>
          </a:p>
          <a:p>
            <a:pPr eaLnBrk="1" hangingPunct="1">
              <a:lnSpc>
                <a:spcPct val="150000"/>
              </a:lnSpc>
            </a:pPr>
            <a:r>
              <a:rPr lang="zh-CN" altLang="en-US" sz="2200">
                <a:solidFill>
                  <a:srgbClr val="000099"/>
                </a:solidFill>
                <a:effectLst/>
              </a:rPr>
              <a:t>细胞生物学是</a:t>
            </a:r>
            <a:r>
              <a:rPr lang="zh-CN" altLang="en-US" sz="2200">
                <a:solidFill>
                  <a:srgbClr val="C00000"/>
                </a:solidFill>
                <a:effectLst/>
              </a:rPr>
              <a:t>现代生命科学中的前沿学科之一</a:t>
            </a:r>
            <a:r>
              <a:rPr lang="zh-CN" altLang="en-US" sz="2200">
                <a:solidFill>
                  <a:srgbClr val="000099"/>
                </a:solidFill>
                <a:effectLst/>
              </a:rPr>
              <a:t>。</a:t>
            </a:r>
            <a:endParaRPr lang="en-US" altLang="zh-CN" sz="2200">
              <a:solidFill>
                <a:srgbClr val="000099"/>
              </a:solidFill>
              <a:effectLst/>
            </a:endParaRPr>
          </a:p>
          <a:p>
            <a:pPr eaLnBrk="1" hangingPunct="1">
              <a:lnSpc>
                <a:spcPct val="150000"/>
              </a:lnSpc>
            </a:pPr>
            <a:r>
              <a:rPr lang="zh-CN" altLang="en-US" sz="2200">
                <a:solidFill>
                  <a:srgbClr val="000099"/>
                </a:solidFill>
                <a:effectLst/>
              </a:rPr>
              <a:t>细胞生物学是</a:t>
            </a:r>
            <a:r>
              <a:rPr lang="zh-CN" altLang="en-US" sz="2200">
                <a:solidFill>
                  <a:srgbClr val="C00000"/>
                </a:solidFill>
                <a:effectLst/>
              </a:rPr>
              <a:t>生命科学中最为活动的研究领域之一</a:t>
            </a:r>
            <a:r>
              <a:rPr lang="zh-CN" altLang="en-US" sz="2200">
                <a:solidFill>
                  <a:srgbClr val="000099"/>
                </a:solidFill>
                <a:effectLst/>
              </a:rPr>
              <a:t>。</a:t>
            </a:r>
            <a:endParaRPr lang="en-US" altLang="zh-CN" sz="2200">
              <a:solidFill>
                <a:srgbClr val="000099"/>
              </a:solidFill>
              <a:effectLst/>
            </a:endParaRPr>
          </a:p>
        </p:txBody>
      </p:sp>
      <p:sp>
        <p:nvSpPr>
          <p:cNvPr id="28675" name="灯片编号占位符 4"/>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5000"/>
              </a:lnSpc>
              <a:spcBef>
                <a:spcPct val="20000"/>
              </a:spcBef>
              <a:spcAft>
                <a:spcPct val="20000"/>
              </a:spcAft>
              <a:buClr>
                <a:srgbClr val="FF9900"/>
              </a:buClr>
              <a:buFont typeface="Wingdings" panose="05000000000000000000" pitchFamily="2" charset="2"/>
              <a:buChar char="Ø"/>
              <a:defRPr sz="2800" b="1">
                <a:solidFill>
                  <a:srgbClr val="000F40"/>
                </a:solidFill>
                <a:latin typeface="Times New Roman" panose="02020603050405020304" pitchFamily="18" charset="0"/>
                <a:ea typeface="华文新魏" panose="02010800040101010101" pitchFamily="2" charset="-122"/>
              </a:defRPr>
            </a:lvl1pPr>
            <a:lvl2pPr marL="742950" indent="-285750">
              <a:lnSpc>
                <a:spcPct val="125000"/>
              </a:lnSpc>
              <a:spcBef>
                <a:spcPct val="20000"/>
              </a:spcBef>
              <a:spcAft>
                <a:spcPct val="20000"/>
              </a:spcAft>
              <a:buClr>
                <a:schemeClr val="accent2"/>
              </a:buClr>
              <a:buFont typeface="Wingdings" panose="05000000000000000000" pitchFamily="2" charset="2"/>
              <a:buChar char="Ø"/>
              <a:defRPr sz="2400" b="1">
                <a:solidFill>
                  <a:srgbClr val="000F40"/>
                </a:solidFill>
                <a:latin typeface="Times New Roman" panose="02020603050405020304" pitchFamily="18" charset="0"/>
                <a:ea typeface="楷体_GB2312" pitchFamily="49" charset="-122"/>
              </a:defRPr>
            </a:lvl2pPr>
            <a:lvl3pPr marL="1143000" indent="-228600">
              <a:lnSpc>
                <a:spcPct val="125000"/>
              </a:lnSpc>
              <a:spcBef>
                <a:spcPct val="20000"/>
              </a:spcBef>
              <a:spcAft>
                <a:spcPct val="20000"/>
              </a:spcAft>
              <a:buFont typeface="Wingdings" panose="05000000000000000000" pitchFamily="2" charset="2"/>
              <a:buChar char="Ø"/>
              <a:defRPr sz="2400" b="1">
                <a:solidFill>
                  <a:schemeClr val="tx1"/>
                </a:solidFill>
                <a:latin typeface="楷体_GB2312" pitchFamily="49" charset="-122"/>
                <a:ea typeface="楷体_GB2312" pitchFamily="49" charset="-122"/>
              </a:defRPr>
            </a:lvl3pPr>
            <a:lvl4pPr marL="1600200" indent="-228600">
              <a:lnSpc>
                <a:spcPct val="125000"/>
              </a:lnSpc>
              <a:spcBef>
                <a:spcPct val="20000"/>
              </a:spcBef>
              <a:spcAft>
                <a:spcPct val="20000"/>
              </a:spcAft>
              <a:buFont typeface="Wingdings" panose="05000000000000000000" pitchFamily="2" charset="2"/>
              <a:buChar char="Ø"/>
              <a:defRPr sz="2000" b="1">
                <a:solidFill>
                  <a:schemeClr val="tx1"/>
                </a:solidFill>
                <a:latin typeface="楷体_GB2312" pitchFamily="49" charset="-122"/>
                <a:ea typeface="楷体_GB2312" pitchFamily="49" charset="-122"/>
              </a:defRPr>
            </a:lvl4pPr>
            <a:lvl5pPr marL="2057400" indent="-228600">
              <a:lnSpc>
                <a:spcPct val="125000"/>
              </a:lnSpc>
              <a:spcBef>
                <a:spcPct val="20000"/>
              </a:spcBef>
              <a:spcAft>
                <a:spcPct val="20000"/>
              </a:spcAft>
              <a:buFont typeface="Wingdings" panose="05000000000000000000" pitchFamily="2" charset="2"/>
              <a:buChar char="Ø"/>
              <a:defRPr sz="2000" b="1">
                <a:solidFill>
                  <a:schemeClr val="tx1"/>
                </a:solidFill>
                <a:latin typeface="楷体_GB2312" pitchFamily="49" charset="-122"/>
                <a:ea typeface="楷体_GB2312" pitchFamily="49" charset="-122"/>
              </a:defRPr>
            </a:lvl5pPr>
            <a:lvl6pPr marL="2514600" indent="-228600" eaLnBrk="0" fontAlgn="base" hangingPunct="0">
              <a:lnSpc>
                <a:spcPct val="125000"/>
              </a:lnSpc>
              <a:spcBef>
                <a:spcPct val="20000"/>
              </a:spcBef>
              <a:spcAft>
                <a:spcPct val="20000"/>
              </a:spcAft>
              <a:buFont typeface="Wingdings" panose="05000000000000000000" pitchFamily="2" charset="2"/>
              <a:buChar char="Ø"/>
              <a:defRPr sz="2000" b="1">
                <a:solidFill>
                  <a:schemeClr val="tx1"/>
                </a:solidFill>
                <a:latin typeface="楷体_GB2312" pitchFamily="49" charset="-122"/>
                <a:ea typeface="楷体_GB2312" pitchFamily="49" charset="-122"/>
              </a:defRPr>
            </a:lvl6pPr>
            <a:lvl7pPr marL="2971800" indent="-228600" eaLnBrk="0" fontAlgn="base" hangingPunct="0">
              <a:lnSpc>
                <a:spcPct val="125000"/>
              </a:lnSpc>
              <a:spcBef>
                <a:spcPct val="20000"/>
              </a:spcBef>
              <a:spcAft>
                <a:spcPct val="20000"/>
              </a:spcAft>
              <a:buFont typeface="Wingdings" panose="05000000000000000000" pitchFamily="2" charset="2"/>
              <a:buChar char="Ø"/>
              <a:defRPr sz="2000" b="1">
                <a:solidFill>
                  <a:schemeClr val="tx1"/>
                </a:solidFill>
                <a:latin typeface="楷体_GB2312" pitchFamily="49" charset="-122"/>
                <a:ea typeface="楷体_GB2312" pitchFamily="49" charset="-122"/>
              </a:defRPr>
            </a:lvl7pPr>
            <a:lvl8pPr marL="3429000" indent="-228600" eaLnBrk="0" fontAlgn="base" hangingPunct="0">
              <a:lnSpc>
                <a:spcPct val="125000"/>
              </a:lnSpc>
              <a:spcBef>
                <a:spcPct val="20000"/>
              </a:spcBef>
              <a:spcAft>
                <a:spcPct val="20000"/>
              </a:spcAft>
              <a:buFont typeface="Wingdings" panose="05000000000000000000" pitchFamily="2" charset="2"/>
              <a:buChar char="Ø"/>
              <a:defRPr sz="2000" b="1">
                <a:solidFill>
                  <a:schemeClr val="tx1"/>
                </a:solidFill>
                <a:latin typeface="楷体_GB2312" pitchFamily="49" charset="-122"/>
                <a:ea typeface="楷体_GB2312" pitchFamily="49" charset="-122"/>
              </a:defRPr>
            </a:lvl8pPr>
            <a:lvl9pPr marL="3886200" indent="-228600" eaLnBrk="0" fontAlgn="base" hangingPunct="0">
              <a:lnSpc>
                <a:spcPct val="125000"/>
              </a:lnSpc>
              <a:spcBef>
                <a:spcPct val="20000"/>
              </a:spcBef>
              <a:spcAft>
                <a:spcPct val="20000"/>
              </a:spcAft>
              <a:buFont typeface="Wingdings" panose="05000000000000000000" pitchFamily="2" charset="2"/>
              <a:buChar char="Ø"/>
              <a:defRPr sz="2000" b="1">
                <a:solidFill>
                  <a:schemeClr val="tx1"/>
                </a:solidFill>
                <a:latin typeface="楷体_GB2312" pitchFamily="49" charset="-122"/>
                <a:ea typeface="楷体_GB2312" pitchFamily="49" charset="-122"/>
              </a:defRPr>
            </a:lvl9pPr>
          </a:lstStyle>
          <a:p>
            <a:pPr>
              <a:lnSpc>
                <a:spcPct val="100000"/>
              </a:lnSpc>
              <a:spcBef>
                <a:spcPct val="0"/>
              </a:spcBef>
              <a:spcAft>
                <a:spcPct val="0"/>
              </a:spcAft>
              <a:buClrTx/>
              <a:buFontTx/>
              <a:buNone/>
            </a:pPr>
            <a:fld id="{18906D93-5000-6D44-A070-A870BD65A665}" type="slidenum">
              <a:rPr lang="zh-CN" altLang="en-US" sz="1600" b="0" smtClean="0">
                <a:solidFill>
                  <a:schemeClr val="tx1"/>
                </a:solidFill>
                <a:ea typeface="楷体_GB2312" pitchFamily="49" charset="-122"/>
              </a:rPr>
              <a:t>11</a:t>
            </a:fld>
            <a:endParaRPr lang="en-US" altLang="zh-CN" sz="1600" b="0">
              <a:solidFill>
                <a:schemeClr val="tx1"/>
              </a:solidFill>
              <a:ea typeface="楷体_GB2312" pitchFamily="49" charset="-122"/>
            </a:endParaRPr>
          </a:p>
        </p:txBody>
      </p:sp>
      <p:pic>
        <p:nvPicPr>
          <p:cNvPr id="2867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32350" y="2286000"/>
            <a:ext cx="4276725" cy="3781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2"/>
          <p:cNvSpPr>
            <a:spLocks noGrp="1" noChangeArrowheads="1"/>
          </p:cNvSpPr>
          <p:nvPr>
            <p:ph type="ctrTitle"/>
          </p:nvPr>
        </p:nvSpPr>
        <p:spPr>
          <a:xfrm>
            <a:off x="887413" y="1038225"/>
            <a:ext cx="7542212" cy="1624013"/>
          </a:xfrm>
        </p:spPr>
        <p:txBody>
          <a:bodyPr/>
          <a:lstStyle/>
          <a:p>
            <a:pPr eaLnBrk="1" hangingPunct="1"/>
            <a:r>
              <a:rPr lang="zh-CN" altLang="en-US" sz="3200">
                <a:solidFill>
                  <a:srgbClr val="000099"/>
                </a:solidFill>
                <a:effectLst/>
              </a:rPr>
              <a:t>第二节 细胞生物学发展的几个主要阶段</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7426" name="Text Box 2"/>
          <p:cNvSpPr txBox="1">
            <a:spLocks noChangeArrowheads="1"/>
          </p:cNvSpPr>
          <p:nvPr/>
        </p:nvSpPr>
        <p:spPr bwMode="auto">
          <a:xfrm>
            <a:off x="395288" y="1000125"/>
            <a:ext cx="8748712" cy="2060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5000"/>
              </a:lnSpc>
              <a:spcBef>
                <a:spcPct val="20000"/>
              </a:spcBef>
              <a:spcAft>
                <a:spcPct val="20000"/>
              </a:spcAft>
              <a:buClr>
                <a:srgbClr val="FF9900"/>
              </a:buClr>
              <a:buFont typeface="Wingdings" panose="05000000000000000000" pitchFamily="2" charset="2"/>
              <a:buChar char="Ø"/>
              <a:defRPr sz="2800" b="1">
                <a:solidFill>
                  <a:srgbClr val="000F40"/>
                </a:solidFill>
                <a:latin typeface="Times New Roman" panose="02020603050405020304" pitchFamily="18" charset="0"/>
                <a:ea typeface="华文新魏" panose="02010800040101010101" pitchFamily="2" charset="-122"/>
              </a:defRPr>
            </a:lvl1pPr>
            <a:lvl2pPr marL="742950" indent="-285750">
              <a:lnSpc>
                <a:spcPct val="125000"/>
              </a:lnSpc>
              <a:spcBef>
                <a:spcPct val="20000"/>
              </a:spcBef>
              <a:spcAft>
                <a:spcPct val="20000"/>
              </a:spcAft>
              <a:buClr>
                <a:schemeClr val="accent2"/>
              </a:buClr>
              <a:buFont typeface="Wingdings" panose="05000000000000000000" pitchFamily="2" charset="2"/>
              <a:buChar char="Ø"/>
              <a:defRPr sz="2400" b="1">
                <a:solidFill>
                  <a:srgbClr val="000F40"/>
                </a:solidFill>
                <a:latin typeface="Times New Roman" panose="02020603050405020304" pitchFamily="18" charset="0"/>
                <a:ea typeface="楷体_GB2312" pitchFamily="49" charset="-122"/>
              </a:defRPr>
            </a:lvl2pPr>
            <a:lvl3pPr marL="1143000" indent="-228600">
              <a:lnSpc>
                <a:spcPct val="125000"/>
              </a:lnSpc>
              <a:spcBef>
                <a:spcPct val="20000"/>
              </a:spcBef>
              <a:spcAft>
                <a:spcPct val="20000"/>
              </a:spcAft>
              <a:buFont typeface="Wingdings" panose="05000000000000000000" pitchFamily="2" charset="2"/>
              <a:buChar char="Ø"/>
              <a:defRPr sz="2400" b="1">
                <a:solidFill>
                  <a:schemeClr val="tx1"/>
                </a:solidFill>
                <a:latin typeface="楷体_GB2312" pitchFamily="49" charset="-122"/>
                <a:ea typeface="楷体_GB2312" pitchFamily="49" charset="-122"/>
              </a:defRPr>
            </a:lvl3pPr>
            <a:lvl4pPr marL="1600200" indent="-228600">
              <a:lnSpc>
                <a:spcPct val="125000"/>
              </a:lnSpc>
              <a:spcBef>
                <a:spcPct val="20000"/>
              </a:spcBef>
              <a:spcAft>
                <a:spcPct val="20000"/>
              </a:spcAft>
              <a:buFont typeface="Wingdings" panose="05000000000000000000" pitchFamily="2" charset="2"/>
              <a:buChar char="Ø"/>
              <a:defRPr sz="2000" b="1">
                <a:solidFill>
                  <a:schemeClr val="tx1"/>
                </a:solidFill>
                <a:latin typeface="楷体_GB2312" pitchFamily="49" charset="-122"/>
                <a:ea typeface="楷体_GB2312" pitchFamily="49" charset="-122"/>
              </a:defRPr>
            </a:lvl4pPr>
            <a:lvl5pPr marL="2057400" indent="-228600">
              <a:lnSpc>
                <a:spcPct val="125000"/>
              </a:lnSpc>
              <a:spcBef>
                <a:spcPct val="20000"/>
              </a:spcBef>
              <a:spcAft>
                <a:spcPct val="20000"/>
              </a:spcAft>
              <a:buFont typeface="Wingdings" panose="05000000000000000000" pitchFamily="2" charset="2"/>
              <a:buChar char="Ø"/>
              <a:defRPr sz="2000" b="1">
                <a:solidFill>
                  <a:schemeClr val="tx1"/>
                </a:solidFill>
                <a:latin typeface="楷体_GB2312" pitchFamily="49" charset="-122"/>
                <a:ea typeface="楷体_GB2312" pitchFamily="49" charset="-122"/>
              </a:defRPr>
            </a:lvl5pPr>
            <a:lvl6pPr marL="2514600" indent="-228600" eaLnBrk="0" fontAlgn="base" hangingPunct="0">
              <a:lnSpc>
                <a:spcPct val="125000"/>
              </a:lnSpc>
              <a:spcBef>
                <a:spcPct val="20000"/>
              </a:spcBef>
              <a:spcAft>
                <a:spcPct val="20000"/>
              </a:spcAft>
              <a:buFont typeface="Wingdings" panose="05000000000000000000" pitchFamily="2" charset="2"/>
              <a:buChar char="Ø"/>
              <a:defRPr sz="2000" b="1">
                <a:solidFill>
                  <a:schemeClr val="tx1"/>
                </a:solidFill>
                <a:latin typeface="楷体_GB2312" pitchFamily="49" charset="-122"/>
                <a:ea typeface="楷体_GB2312" pitchFamily="49" charset="-122"/>
              </a:defRPr>
            </a:lvl6pPr>
            <a:lvl7pPr marL="2971800" indent="-228600" eaLnBrk="0" fontAlgn="base" hangingPunct="0">
              <a:lnSpc>
                <a:spcPct val="125000"/>
              </a:lnSpc>
              <a:spcBef>
                <a:spcPct val="20000"/>
              </a:spcBef>
              <a:spcAft>
                <a:spcPct val="20000"/>
              </a:spcAft>
              <a:buFont typeface="Wingdings" panose="05000000000000000000" pitchFamily="2" charset="2"/>
              <a:buChar char="Ø"/>
              <a:defRPr sz="2000" b="1">
                <a:solidFill>
                  <a:schemeClr val="tx1"/>
                </a:solidFill>
                <a:latin typeface="楷体_GB2312" pitchFamily="49" charset="-122"/>
                <a:ea typeface="楷体_GB2312" pitchFamily="49" charset="-122"/>
              </a:defRPr>
            </a:lvl7pPr>
            <a:lvl8pPr marL="3429000" indent="-228600" eaLnBrk="0" fontAlgn="base" hangingPunct="0">
              <a:lnSpc>
                <a:spcPct val="125000"/>
              </a:lnSpc>
              <a:spcBef>
                <a:spcPct val="20000"/>
              </a:spcBef>
              <a:spcAft>
                <a:spcPct val="20000"/>
              </a:spcAft>
              <a:buFont typeface="Wingdings" panose="05000000000000000000" pitchFamily="2" charset="2"/>
              <a:buChar char="Ø"/>
              <a:defRPr sz="2000" b="1">
                <a:solidFill>
                  <a:schemeClr val="tx1"/>
                </a:solidFill>
                <a:latin typeface="楷体_GB2312" pitchFamily="49" charset="-122"/>
                <a:ea typeface="楷体_GB2312" pitchFamily="49" charset="-122"/>
              </a:defRPr>
            </a:lvl8pPr>
            <a:lvl9pPr marL="3886200" indent="-228600" eaLnBrk="0" fontAlgn="base" hangingPunct="0">
              <a:lnSpc>
                <a:spcPct val="125000"/>
              </a:lnSpc>
              <a:spcBef>
                <a:spcPct val="20000"/>
              </a:spcBef>
              <a:spcAft>
                <a:spcPct val="20000"/>
              </a:spcAft>
              <a:buFont typeface="Wingdings" panose="05000000000000000000" pitchFamily="2" charset="2"/>
              <a:buChar char="Ø"/>
              <a:defRPr sz="2000" b="1">
                <a:solidFill>
                  <a:schemeClr val="tx1"/>
                </a:solidFill>
                <a:latin typeface="楷体_GB2312" pitchFamily="49" charset="-122"/>
                <a:ea typeface="楷体_GB2312" pitchFamily="49" charset="-122"/>
              </a:defRPr>
            </a:lvl9pPr>
          </a:lstStyle>
          <a:p>
            <a:pPr eaLnBrk="1" hangingPunct="1">
              <a:lnSpc>
                <a:spcPct val="150000"/>
              </a:lnSpc>
              <a:spcBef>
                <a:spcPct val="50000"/>
              </a:spcBef>
              <a:spcAft>
                <a:spcPct val="0"/>
              </a:spcAft>
              <a:buClrTx/>
              <a:buFontTx/>
              <a:buNone/>
            </a:pPr>
            <a:r>
              <a:rPr kumimoji="1" lang="zh-CN" altLang="en-US" sz="3600">
                <a:solidFill>
                  <a:srgbClr val="FF0000"/>
                </a:solidFill>
                <a:latin typeface="华文新魏" panose="02010800040101010101" pitchFamily="2" charset="-122"/>
              </a:rPr>
              <a:t>一、细胞的发现</a:t>
            </a:r>
            <a:r>
              <a:rPr kumimoji="1" lang="zh-CN" altLang="en-US" sz="1800" b="0">
                <a:solidFill>
                  <a:srgbClr val="FF0000"/>
                </a:solidFill>
                <a:latin typeface="华文新魏" panose="02010800040101010101" pitchFamily="2" charset="-122"/>
              </a:rPr>
              <a:t> </a:t>
            </a:r>
          </a:p>
          <a:p>
            <a:pPr eaLnBrk="1" hangingPunct="1">
              <a:lnSpc>
                <a:spcPct val="150000"/>
              </a:lnSpc>
              <a:spcBef>
                <a:spcPct val="50000"/>
              </a:spcBef>
              <a:spcAft>
                <a:spcPct val="0"/>
              </a:spcAft>
              <a:buClrTx/>
              <a:buFontTx/>
              <a:buNone/>
            </a:pPr>
            <a:r>
              <a:rPr kumimoji="1" lang="zh-CN" altLang="en-US" sz="2200" b="0">
                <a:solidFill>
                  <a:schemeClr val="tx1"/>
                </a:solidFill>
                <a:latin typeface="华文新魏" panose="02010800040101010101" pitchFamily="2" charset="-122"/>
              </a:rPr>
              <a:t>        </a:t>
            </a:r>
            <a:r>
              <a:rPr kumimoji="1" lang="en-US" altLang="zh-CN" sz="2200">
                <a:solidFill>
                  <a:schemeClr val="tx1"/>
                </a:solidFill>
                <a:latin typeface="华文新魏" panose="02010800040101010101" pitchFamily="2" charset="-122"/>
                <a:ea typeface="Arial Unicode MS" panose="020B0604020202020204" pitchFamily="34" charset="-128"/>
                <a:cs typeface="Arial Unicode MS" panose="020B0604020202020204" pitchFamily="34" charset="-128"/>
              </a:rPr>
              <a:t>1665</a:t>
            </a:r>
            <a:r>
              <a:rPr kumimoji="1" lang="zh-CN" altLang="en-US" sz="2200">
                <a:solidFill>
                  <a:schemeClr val="tx1"/>
                </a:solidFill>
                <a:latin typeface="华文新魏" panose="02010800040101010101" pitchFamily="2" charset="-122"/>
                <a:ea typeface="Arial Unicode MS" panose="020B0604020202020204" pitchFamily="34" charset="-128"/>
                <a:cs typeface="Arial Unicode MS" panose="020B0604020202020204" pitchFamily="34" charset="-128"/>
              </a:rPr>
              <a:t>年，英国科学家</a:t>
            </a:r>
            <a:r>
              <a:rPr kumimoji="1" lang="en-US" altLang="zh-CN" sz="2200">
                <a:solidFill>
                  <a:schemeClr val="tx1"/>
                </a:solidFill>
                <a:latin typeface="华文新魏" panose="02010800040101010101" pitchFamily="2" charset="-122"/>
                <a:ea typeface="Arial Unicode MS" panose="020B0604020202020204" pitchFamily="34" charset="-128"/>
                <a:cs typeface="Arial Unicode MS" panose="020B0604020202020204" pitchFamily="34" charset="-128"/>
              </a:rPr>
              <a:t>Robert Hooke</a:t>
            </a:r>
            <a:r>
              <a:rPr kumimoji="1" lang="zh-CN" altLang="en-US" sz="2200">
                <a:solidFill>
                  <a:schemeClr val="tx1"/>
                </a:solidFill>
                <a:latin typeface="华文新魏" panose="02010800040101010101" pitchFamily="2" charset="-122"/>
              </a:rPr>
              <a:t>使用自制的显微镜第一次观察到了植物细胞壁的结构，并提出了“细胞</a:t>
            </a:r>
            <a:r>
              <a:rPr kumimoji="1" lang="en-US" altLang="zh-CN" sz="2200">
                <a:solidFill>
                  <a:schemeClr val="tx1"/>
                </a:solidFill>
                <a:latin typeface="华文新魏" panose="02010800040101010101" pitchFamily="2" charset="-122"/>
              </a:rPr>
              <a:t>(cell)”</a:t>
            </a:r>
            <a:r>
              <a:rPr kumimoji="1" lang="zh-CN" altLang="en-US" sz="2200">
                <a:solidFill>
                  <a:schemeClr val="tx1"/>
                </a:solidFill>
                <a:latin typeface="华文新魏" panose="02010800040101010101" pitchFamily="2" charset="-122"/>
              </a:rPr>
              <a:t>这一术语。                             </a:t>
            </a:r>
          </a:p>
        </p:txBody>
      </p:sp>
      <p:sp>
        <p:nvSpPr>
          <p:cNvPr id="30722" name="Rectangle 7"/>
          <p:cNvSpPr>
            <a:spLocks noChangeArrowheads="1"/>
          </p:cNvSpPr>
          <p:nvPr/>
        </p:nvSpPr>
        <p:spPr bwMode="auto">
          <a:xfrm>
            <a:off x="179388" y="4397375"/>
            <a:ext cx="8748712"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lnSpc>
                <a:spcPct val="125000"/>
              </a:lnSpc>
              <a:spcBef>
                <a:spcPct val="20000"/>
              </a:spcBef>
              <a:spcAft>
                <a:spcPct val="20000"/>
              </a:spcAft>
              <a:buClr>
                <a:srgbClr val="FF9900"/>
              </a:buClr>
              <a:buFont typeface="Wingdings" panose="05000000000000000000" pitchFamily="2" charset="2"/>
              <a:buChar char="Ø"/>
              <a:defRPr sz="2800" b="1">
                <a:solidFill>
                  <a:srgbClr val="000F40"/>
                </a:solidFill>
                <a:latin typeface="Times New Roman" panose="02020603050405020304" pitchFamily="18" charset="0"/>
                <a:ea typeface="华文新魏" panose="02010800040101010101" pitchFamily="2" charset="-122"/>
              </a:defRPr>
            </a:lvl1pPr>
            <a:lvl2pPr marL="742950" indent="-285750">
              <a:lnSpc>
                <a:spcPct val="125000"/>
              </a:lnSpc>
              <a:spcBef>
                <a:spcPct val="20000"/>
              </a:spcBef>
              <a:spcAft>
                <a:spcPct val="20000"/>
              </a:spcAft>
              <a:buClr>
                <a:schemeClr val="accent2"/>
              </a:buClr>
              <a:buFont typeface="Wingdings" panose="05000000000000000000" pitchFamily="2" charset="2"/>
              <a:buChar char="Ø"/>
              <a:defRPr sz="2400" b="1">
                <a:solidFill>
                  <a:srgbClr val="000F40"/>
                </a:solidFill>
                <a:latin typeface="Times New Roman" panose="02020603050405020304" pitchFamily="18" charset="0"/>
                <a:ea typeface="楷体_GB2312" pitchFamily="49" charset="-122"/>
              </a:defRPr>
            </a:lvl2pPr>
            <a:lvl3pPr marL="1143000" indent="-228600">
              <a:lnSpc>
                <a:spcPct val="125000"/>
              </a:lnSpc>
              <a:spcBef>
                <a:spcPct val="20000"/>
              </a:spcBef>
              <a:spcAft>
                <a:spcPct val="20000"/>
              </a:spcAft>
              <a:buFont typeface="Wingdings" panose="05000000000000000000" pitchFamily="2" charset="2"/>
              <a:buChar char="Ø"/>
              <a:defRPr sz="2400" b="1">
                <a:solidFill>
                  <a:schemeClr val="tx1"/>
                </a:solidFill>
                <a:latin typeface="楷体_GB2312" pitchFamily="49" charset="-122"/>
                <a:ea typeface="楷体_GB2312" pitchFamily="49" charset="-122"/>
              </a:defRPr>
            </a:lvl3pPr>
            <a:lvl4pPr marL="1600200" indent="-228600">
              <a:lnSpc>
                <a:spcPct val="125000"/>
              </a:lnSpc>
              <a:spcBef>
                <a:spcPct val="20000"/>
              </a:spcBef>
              <a:spcAft>
                <a:spcPct val="20000"/>
              </a:spcAft>
              <a:buFont typeface="Wingdings" panose="05000000000000000000" pitchFamily="2" charset="2"/>
              <a:buChar char="Ø"/>
              <a:defRPr sz="2000" b="1">
                <a:solidFill>
                  <a:schemeClr val="tx1"/>
                </a:solidFill>
                <a:latin typeface="楷体_GB2312" pitchFamily="49" charset="-122"/>
                <a:ea typeface="楷体_GB2312" pitchFamily="49" charset="-122"/>
              </a:defRPr>
            </a:lvl4pPr>
            <a:lvl5pPr marL="2057400" indent="-228600">
              <a:lnSpc>
                <a:spcPct val="125000"/>
              </a:lnSpc>
              <a:spcBef>
                <a:spcPct val="20000"/>
              </a:spcBef>
              <a:spcAft>
                <a:spcPct val="20000"/>
              </a:spcAft>
              <a:buFont typeface="Wingdings" panose="05000000000000000000" pitchFamily="2" charset="2"/>
              <a:buChar char="Ø"/>
              <a:defRPr sz="2000" b="1">
                <a:solidFill>
                  <a:schemeClr val="tx1"/>
                </a:solidFill>
                <a:latin typeface="楷体_GB2312" pitchFamily="49" charset="-122"/>
                <a:ea typeface="楷体_GB2312" pitchFamily="49" charset="-122"/>
              </a:defRPr>
            </a:lvl5pPr>
            <a:lvl6pPr marL="2514600" indent="-228600" eaLnBrk="0" fontAlgn="base" hangingPunct="0">
              <a:lnSpc>
                <a:spcPct val="125000"/>
              </a:lnSpc>
              <a:spcBef>
                <a:spcPct val="20000"/>
              </a:spcBef>
              <a:spcAft>
                <a:spcPct val="20000"/>
              </a:spcAft>
              <a:buFont typeface="Wingdings" panose="05000000000000000000" pitchFamily="2" charset="2"/>
              <a:buChar char="Ø"/>
              <a:defRPr sz="2000" b="1">
                <a:solidFill>
                  <a:schemeClr val="tx1"/>
                </a:solidFill>
                <a:latin typeface="楷体_GB2312" pitchFamily="49" charset="-122"/>
                <a:ea typeface="楷体_GB2312" pitchFamily="49" charset="-122"/>
              </a:defRPr>
            </a:lvl6pPr>
            <a:lvl7pPr marL="2971800" indent="-228600" eaLnBrk="0" fontAlgn="base" hangingPunct="0">
              <a:lnSpc>
                <a:spcPct val="125000"/>
              </a:lnSpc>
              <a:spcBef>
                <a:spcPct val="20000"/>
              </a:spcBef>
              <a:spcAft>
                <a:spcPct val="20000"/>
              </a:spcAft>
              <a:buFont typeface="Wingdings" panose="05000000000000000000" pitchFamily="2" charset="2"/>
              <a:buChar char="Ø"/>
              <a:defRPr sz="2000" b="1">
                <a:solidFill>
                  <a:schemeClr val="tx1"/>
                </a:solidFill>
                <a:latin typeface="楷体_GB2312" pitchFamily="49" charset="-122"/>
                <a:ea typeface="楷体_GB2312" pitchFamily="49" charset="-122"/>
              </a:defRPr>
            </a:lvl7pPr>
            <a:lvl8pPr marL="3429000" indent="-228600" eaLnBrk="0" fontAlgn="base" hangingPunct="0">
              <a:lnSpc>
                <a:spcPct val="125000"/>
              </a:lnSpc>
              <a:spcBef>
                <a:spcPct val="20000"/>
              </a:spcBef>
              <a:spcAft>
                <a:spcPct val="20000"/>
              </a:spcAft>
              <a:buFont typeface="Wingdings" panose="05000000000000000000" pitchFamily="2" charset="2"/>
              <a:buChar char="Ø"/>
              <a:defRPr sz="2000" b="1">
                <a:solidFill>
                  <a:schemeClr val="tx1"/>
                </a:solidFill>
                <a:latin typeface="楷体_GB2312" pitchFamily="49" charset="-122"/>
                <a:ea typeface="楷体_GB2312" pitchFamily="49" charset="-122"/>
              </a:defRPr>
            </a:lvl8pPr>
            <a:lvl9pPr marL="3886200" indent="-228600" eaLnBrk="0" fontAlgn="base" hangingPunct="0">
              <a:lnSpc>
                <a:spcPct val="125000"/>
              </a:lnSpc>
              <a:spcBef>
                <a:spcPct val="20000"/>
              </a:spcBef>
              <a:spcAft>
                <a:spcPct val="20000"/>
              </a:spcAft>
              <a:buFont typeface="Wingdings" panose="05000000000000000000" pitchFamily="2" charset="2"/>
              <a:buChar char="Ø"/>
              <a:defRPr sz="2000" b="1">
                <a:solidFill>
                  <a:schemeClr val="tx1"/>
                </a:solidFill>
                <a:latin typeface="楷体_GB2312" pitchFamily="49" charset="-122"/>
                <a:ea typeface="楷体_GB2312" pitchFamily="49" charset="-122"/>
              </a:defRPr>
            </a:lvl9pPr>
          </a:lstStyle>
          <a:p>
            <a:pPr eaLnBrk="1" hangingPunct="1">
              <a:lnSpc>
                <a:spcPct val="100000"/>
              </a:lnSpc>
              <a:spcBef>
                <a:spcPct val="0"/>
              </a:spcBef>
              <a:spcAft>
                <a:spcPct val="0"/>
              </a:spcAft>
              <a:buClrTx/>
              <a:buFontTx/>
              <a:buNone/>
            </a:pPr>
            <a:endParaRPr lang="zh-CN" altLang="en-US" sz="1800" b="0">
              <a:solidFill>
                <a:schemeClr val="tx1"/>
              </a:solidFill>
              <a:ea typeface="隶书" panose="02010509060101010101" pitchFamily="49" charset="-122"/>
            </a:endParaRPr>
          </a:p>
        </p:txBody>
      </p:sp>
      <p:pic>
        <p:nvPicPr>
          <p:cNvPr id="30723" name="Picture 7" descr="312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92725" y="3476625"/>
            <a:ext cx="3600450" cy="277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24" name="Picture 8" descr="leeuwenhoek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00338" y="3476625"/>
            <a:ext cx="2543175" cy="2809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33" name="Rectangle 9"/>
          <p:cNvSpPr>
            <a:spLocks noChangeArrowheads="1"/>
          </p:cNvSpPr>
          <p:nvPr/>
        </p:nvSpPr>
        <p:spPr bwMode="auto">
          <a:xfrm>
            <a:off x="611188" y="3836988"/>
            <a:ext cx="1873250" cy="1373187"/>
          </a:xfrm>
          <a:prstGeom prst="rect">
            <a:avLst/>
          </a:prstGeom>
          <a:noFill/>
          <a:ln w="9525">
            <a:noFill/>
            <a:miter lim="800000"/>
          </a:ln>
          <a:effectLst/>
        </p:spPr>
        <p:txBody>
          <a:bodyPr>
            <a:spAutoFit/>
          </a:bodyPr>
          <a:lstStyle/>
          <a:p>
            <a:pPr eaLnBrk="1" hangingPunct="1">
              <a:spcBef>
                <a:spcPct val="20000"/>
              </a:spcBef>
              <a:buClr>
                <a:schemeClr val="hlink"/>
              </a:buClr>
              <a:buSzPct val="70000"/>
              <a:buFont typeface="Wingdings" panose="05000000000000000000" pitchFamily="2" charset="2"/>
              <a:buNone/>
              <a:defRPr/>
            </a:pPr>
            <a:r>
              <a:rPr lang="en-US" altLang="zh-CN">
                <a:solidFill>
                  <a:srgbClr val="000066"/>
                </a:solidFill>
                <a:effectLst>
                  <a:outerShdw blurRad="38100" dist="38100" dir="2700000" algn="tl">
                    <a:srgbClr val="C0C0C0"/>
                  </a:outerShdw>
                </a:effectLst>
              </a:rPr>
              <a:t>Robert Hooke and his “cells”</a:t>
            </a:r>
          </a:p>
        </p:txBody>
      </p:sp>
      <p:sp>
        <p:nvSpPr>
          <p:cNvPr id="30726" name="灯片编号占位符 6"/>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5000"/>
              </a:lnSpc>
              <a:spcBef>
                <a:spcPct val="20000"/>
              </a:spcBef>
              <a:spcAft>
                <a:spcPct val="20000"/>
              </a:spcAft>
              <a:buClr>
                <a:srgbClr val="FF9900"/>
              </a:buClr>
              <a:buFont typeface="Wingdings" panose="05000000000000000000" pitchFamily="2" charset="2"/>
              <a:buChar char="Ø"/>
              <a:defRPr sz="2800" b="1">
                <a:solidFill>
                  <a:srgbClr val="000F40"/>
                </a:solidFill>
                <a:latin typeface="Times New Roman" panose="02020603050405020304" pitchFamily="18" charset="0"/>
                <a:ea typeface="华文新魏" panose="02010800040101010101" pitchFamily="2" charset="-122"/>
              </a:defRPr>
            </a:lvl1pPr>
            <a:lvl2pPr marL="742950" indent="-285750">
              <a:lnSpc>
                <a:spcPct val="125000"/>
              </a:lnSpc>
              <a:spcBef>
                <a:spcPct val="20000"/>
              </a:spcBef>
              <a:spcAft>
                <a:spcPct val="20000"/>
              </a:spcAft>
              <a:buClr>
                <a:schemeClr val="accent2"/>
              </a:buClr>
              <a:buFont typeface="Wingdings" panose="05000000000000000000" pitchFamily="2" charset="2"/>
              <a:buChar char="Ø"/>
              <a:defRPr sz="2400" b="1">
                <a:solidFill>
                  <a:srgbClr val="000F40"/>
                </a:solidFill>
                <a:latin typeface="Times New Roman" panose="02020603050405020304" pitchFamily="18" charset="0"/>
                <a:ea typeface="楷体_GB2312" pitchFamily="49" charset="-122"/>
              </a:defRPr>
            </a:lvl2pPr>
            <a:lvl3pPr marL="1143000" indent="-228600">
              <a:lnSpc>
                <a:spcPct val="125000"/>
              </a:lnSpc>
              <a:spcBef>
                <a:spcPct val="20000"/>
              </a:spcBef>
              <a:spcAft>
                <a:spcPct val="20000"/>
              </a:spcAft>
              <a:buFont typeface="Wingdings" panose="05000000000000000000" pitchFamily="2" charset="2"/>
              <a:buChar char="Ø"/>
              <a:defRPr sz="2400" b="1">
                <a:solidFill>
                  <a:schemeClr val="tx1"/>
                </a:solidFill>
                <a:latin typeface="楷体_GB2312" pitchFamily="49" charset="-122"/>
                <a:ea typeface="楷体_GB2312" pitchFamily="49" charset="-122"/>
              </a:defRPr>
            </a:lvl3pPr>
            <a:lvl4pPr marL="1600200" indent="-228600">
              <a:lnSpc>
                <a:spcPct val="125000"/>
              </a:lnSpc>
              <a:spcBef>
                <a:spcPct val="20000"/>
              </a:spcBef>
              <a:spcAft>
                <a:spcPct val="20000"/>
              </a:spcAft>
              <a:buFont typeface="Wingdings" panose="05000000000000000000" pitchFamily="2" charset="2"/>
              <a:buChar char="Ø"/>
              <a:defRPr sz="2000" b="1">
                <a:solidFill>
                  <a:schemeClr val="tx1"/>
                </a:solidFill>
                <a:latin typeface="楷体_GB2312" pitchFamily="49" charset="-122"/>
                <a:ea typeface="楷体_GB2312" pitchFamily="49" charset="-122"/>
              </a:defRPr>
            </a:lvl4pPr>
            <a:lvl5pPr marL="2057400" indent="-228600">
              <a:lnSpc>
                <a:spcPct val="125000"/>
              </a:lnSpc>
              <a:spcBef>
                <a:spcPct val="20000"/>
              </a:spcBef>
              <a:spcAft>
                <a:spcPct val="20000"/>
              </a:spcAft>
              <a:buFont typeface="Wingdings" panose="05000000000000000000" pitchFamily="2" charset="2"/>
              <a:buChar char="Ø"/>
              <a:defRPr sz="2000" b="1">
                <a:solidFill>
                  <a:schemeClr val="tx1"/>
                </a:solidFill>
                <a:latin typeface="楷体_GB2312" pitchFamily="49" charset="-122"/>
                <a:ea typeface="楷体_GB2312" pitchFamily="49" charset="-122"/>
              </a:defRPr>
            </a:lvl5pPr>
            <a:lvl6pPr marL="2514600" indent="-228600" eaLnBrk="0" fontAlgn="base" hangingPunct="0">
              <a:lnSpc>
                <a:spcPct val="125000"/>
              </a:lnSpc>
              <a:spcBef>
                <a:spcPct val="20000"/>
              </a:spcBef>
              <a:spcAft>
                <a:spcPct val="20000"/>
              </a:spcAft>
              <a:buFont typeface="Wingdings" panose="05000000000000000000" pitchFamily="2" charset="2"/>
              <a:buChar char="Ø"/>
              <a:defRPr sz="2000" b="1">
                <a:solidFill>
                  <a:schemeClr val="tx1"/>
                </a:solidFill>
                <a:latin typeface="楷体_GB2312" pitchFamily="49" charset="-122"/>
                <a:ea typeface="楷体_GB2312" pitchFamily="49" charset="-122"/>
              </a:defRPr>
            </a:lvl6pPr>
            <a:lvl7pPr marL="2971800" indent="-228600" eaLnBrk="0" fontAlgn="base" hangingPunct="0">
              <a:lnSpc>
                <a:spcPct val="125000"/>
              </a:lnSpc>
              <a:spcBef>
                <a:spcPct val="20000"/>
              </a:spcBef>
              <a:spcAft>
                <a:spcPct val="20000"/>
              </a:spcAft>
              <a:buFont typeface="Wingdings" panose="05000000000000000000" pitchFamily="2" charset="2"/>
              <a:buChar char="Ø"/>
              <a:defRPr sz="2000" b="1">
                <a:solidFill>
                  <a:schemeClr val="tx1"/>
                </a:solidFill>
                <a:latin typeface="楷体_GB2312" pitchFamily="49" charset="-122"/>
                <a:ea typeface="楷体_GB2312" pitchFamily="49" charset="-122"/>
              </a:defRPr>
            </a:lvl7pPr>
            <a:lvl8pPr marL="3429000" indent="-228600" eaLnBrk="0" fontAlgn="base" hangingPunct="0">
              <a:lnSpc>
                <a:spcPct val="125000"/>
              </a:lnSpc>
              <a:spcBef>
                <a:spcPct val="20000"/>
              </a:spcBef>
              <a:spcAft>
                <a:spcPct val="20000"/>
              </a:spcAft>
              <a:buFont typeface="Wingdings" panose="05000000000000000000" pitchFamily="2" charset="2"/>
              <a:buChar char="Ø"/>
              <a:defRPr sz="2000" b="1">
                <a:solidFill>
                  <a:schemeClr val="tx1"/>
                </a:solidFill>
                <a:latin typeface="楷体_GB2312" pitchFamily="49" charset="-122"/>
                <a:ea typeface="楷体_GB2312" pitchFamily="49" charset="-122"/>
              </a:defRPr>
            </a:lvl8pPr>
            <a:lvl9pPr marL="3886200" indent="-228600" eaLnBrk="0" fontAlgn="base" hangingPunct="0">
              <a:lnSpc>
                <a:spcPct val="125000"/>
              </a:lnSpc>
              <a:spcBef>
                <a:spcPct val="20000"/>
              </a:spcBef>
              <a:spcAft>
                <a:spcPct val="20000"/>
              </a:spcAft>
              <a:buFont typeface="Wingdings" panose="05000000000000000000" pitchFamily="2" charset="2"/>
              <a:buChar char="Ø"/>
              <a:defRPr sz="2000" b="1">
                <a:solidFill>
                  <a:schemeClr val="tx1"/>
                </a:solidFill>
                <a:latin typeface="楷体_GB2312" pitchFamily="49" charset="-122"/>
                <a:ea typeface="楷体_GB2312" pitchFamily="49" charset="-122"/>
              </a:defRPr>
            </a:lvl9pPr>
          </a:lstStyle>
          <a:p>
            <a:pPr>
              <a:lnSpc>
                <a:spcPct val="100000"/>
              </a:lnSpc>
              <a:spcBef>
                <a:spcPct val="0"/>
              </a:spcBef>
              <a:spcAft>
                <a:spcPct val="0"/>
              </a:spcAft>
              <a:buClrTx/>
              <a:buFontTx/>
              <a:buNone/>
            </a:pPr>
            <a:fld id="{43C9D662-F6F1-4E4D-A1AC-EED4EECE5D92}" type="slidenum">
              <a:rPr lang="zh-CN" altLang="en-US" sz="1600" b="0" smtClean="0">
                <a:solidFill>
                  <a:schemeClr val="tx1"/>
                </a:solidFill>
                <a:ea typeface="楷体_GB2312" pitchFamily="49" charset="-122"/>
              </a:rPr>
              <a:t>13</a:t>
            </a:fld>
            <a:endParaRPr lang="en-US" altLang="zh-CN" sz="1600" b="0">
              <a:solidFill>
                <a:schemeClr val="tx1"/>
              </a:solidFill>
              <a:ea typeface="楷体_GB2312"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87426">
                                            <p:txEl>
                                              <p:pRg st="0" end="0"/>
                                            </p:txEl>
                                          </p:spTgt>
                                        </p:tgtEl>
                                        <p:attrNameLst>
                                          <p:attrName>style.visibility</p:attrName>
                                        </p:attrNameLst>
                                      </p:cBhvr>
                                      <p:to>
                                        <p:strVal val="visible"/>
                                      </p:to>
                                    </p:set>
                                    <p:anim calcmode="lin" valueType="num">
                                      <p:cBhvr additive="base">
                                        <p:cTn id="7" dur="500" fill="hold"/>
                                        <p:tgtEl>
                                          <p:spTgt spid="48742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87426">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487426">
                                            <p:txEl>
                                              <p:pRg st="1" end="1"/>
                                            </p:txEl>
                                          </p:spTgt>
                                        </p:tgtEl>
                                        <p:attrNameLst>
                                          <p:attrName>style.visibility</p:attrName>
                                        </p:attrNameLst>
                                      </p:cBhvr>
                                      <p:to>
                                        <p:strVal val="visible"/>
                                      </p:to>
                                    </p:set>
                                    <p:anim calcmode="lin" valueType="num">
                                      <p:cBhvr additive="base">
                                        <p:cTn id="11" dur="500" fill="hold"/>
                                        <p:tgtEl>
                                          <p:spTgt spid="487426">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487426">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2"/>
          <p:cNvSpPr>
            <a:spLocks noGrp="1" noChangeArrowheads="1"/>
          </p:cNvSpPr>
          <p:nvPr>
            <p:ph type="title"/>
          </p:nvPr>
        </p:nvSpPr>
        <p:spPr>
          <a:xfrm>
            <a:off x="581025" y="714375"/>
            <a:ext cx="7019925" cy="777875"/>
          </a:xfrm>
        </p:spPr>
        <p:txBody>
          <a:bodyPr lIns="91440" tIns="45720" rIns="91440" bIns="45720" anchor="t"/>
          <a:lstStyle/>
          <a:p>
            <a:pPr>
              <a:defRPr/>
            </a:pPr>
            <a:r>
              <a:rPr lang="zh-CN" altLang="en-US" sz="3600">
                <a:solidFill>
                  <a:srgbClr val="C00000"/>
                </a:solidFill>
              </a:rPr>
              <a:t>二、细胞学说 （</a:t>
            </a:r>
            <a:r>
              <a:rPr lang="en-US" altLang="zh-CN" sz="3600">
                <a:solidFill>
                  <a:srgbClr val="C00000"/>
                </a:solidFill>
              </a:rPr>
              <a:t>cell theory</a:t>
            </a:r>
            <a:r>
              <a:rPr lang="zh-CN" altLang="en-US" sz="3600">
                <a:solidFill>
                  <a:srgbClr val="C00000"/>
                </a:solidFill>
              </a:rPr>
              <a:t>）</a:t>
            </a:r>
            <a:br>
              <a:rPr lang="zh-CN" altLang="en-US">
                <a:solidFill>
                  <a:srgbClr val="C00000"/>
                </a:solidFill>
              </a:rPr>
            </a:br>
            <a:endParaRPr lang="zh-CN" altLang="en-US">
              <a:solidFill>
                <a:srgbClr val="C00000"/>
              </a:solidFill>
            </a:endParaRPr>
          </a:p>
        </p:txBody>
      </p:sp>
      <p:sp>
        <p:nvSpPr>
          <p:cNvPr id="147459" name="Rectangle 3"/>
          <p:cNvSpPr>
            <a:spLocks noGrp="1" noChangeArrowheads="1"/>
          </p:cNvSpPr>
          <p:nvPr>
            <p:ph type="body" idx="1"/>
          </p:nvPr>
        </p:nvSpPr>
        <p:spPr>
          <a:xfrm>
            <a:off x="285750" y="1322388"/>
            <a:ext cx="8501063" cy="4535487"/>
          </a:xfrm>
        </p:spPr>
        <p:txBody>
          <a:bodyPr lIns="91440" tIns="45720" rIns="91440" bIns="45720"/>
          <a:lstStyle/>
          <a:p>
            <a:pPr>
              <a:buFontTx/>
              <a:buNone/>
              <a:defRPr/>
            </a:pPr>
            <a:r>
              <a:rPr lang="zh-CN" altLang="en-US">
                <a:effectLst/>
                <a:latin typeface="华文新魏" panose="02010800040101010101" pitchFamily="2" charset="-122"/>
              </a:rPr>
              <a:t>　　</a:t>
            </a:r>
            <a:r>
              <a:rPr lang="en-US" altLang="zh-CN">
                <a:solidFill>
                  <a:schemeClr val="tx1"/>
                </a:solidFill>
                <a:effectLst/>
                <a:latin typeface="华文新魏" panose="02010800040101010101" pitchFamily="2" charset="-122"/>
              </a:rPr>
              <a:t>19</a:t>
            </a:r>
            <a:r>
              <a:rPr lang="zh-CN" altLang="en-US">
                <a:solidFill>
                  <a:schemeClr val="tx1"/>
                </a:solidFill>
                <a:effectLst/>
                <a:latin typeface="华文新魏" panose="02010800040101010101" pitchFamily="2" charset="-122"/>
              </a:rPr>
              <a:t>世纪中叶，德国科学家</a:t>
            </a:r>
            <a:r>
              <a:rPr lang="en-US" altLang="zh-CN">
                <a:solidFill>
                  <a:schemeClr val="tx1"/>
                </a:solidFill>
                <a:effectLst/>
                <a:latin typeface="华文新魏" panose="02010800040101010101" pitchFamily="2" charset="-122"/>
              </a:rPr>
              <a:t>Shleiden</a:t>
            </a:r>
            <a:r>
              <a:rPr lang="zh-CN" altLang="en-US">
                <a:solidFill>
                  <a:schemeClr val="tx1"/>
                </a:solidFill>
                <a:effectLst/>
                <a:latin typeface="华文新魏" panose="02010800040101010101" pitchFamily="2" charset="-122"/>
              </a:rPr>
              <a:t>和</a:t>
            </a:r>
            <a:r>
              <a:rPr lang="en-US" altLang="zh-CN">
                <a:solidFill>
                  <a:schemeClr val="tx1"/>
                </a:solidFill>
                <a:effectLst/>
                <a:latin typeface="华文新魏" panose="02010800040101010101" pitchFamily="2" charset="-122"/>
              </a:rPr>
              <a:t>Schwannn</a:t>
            </a:r>
            <a:r>
              <a:rPr lang="zh-CN" altLang="en-US">
                <a:solidFill>
                  <a:schemeClr val="tx1"/>
                </a:solidFill>
                <a:effectLst/>
                <a:latin typeface="华文新魏" panose="02010800040101010101" pitchFamily="2" charset="-122"/>
              </a:rPr>
              <a:t>总结并提出了“一切植物和动物都是由细胞组成的”的著名的“</a:t>
            </a:r>
            <a:r>
              <a:rPr lang="zh-CN" altLang="en-US">
                <a:solidFill>
                  <a:srgbClr val="FF0000"/>
                </a:solidFill>
                <a:effectLst/>
                <a:latin typeface="华文新魏" panose="02010800040101010101" pitchFamily="2" charset="-122"/>
              </a:rPr>
              <a:t>细胞学说</a:t>
            </a:r>
            <a:r>
              <a:rPr lang="zh-CN" altLang="en-US">
                <a:solidFill>
                  <a:schemeClr val="tx1"/>
                </a:solidFill>
                <a:effectLst/>
                <a:latin typeface="华文新魏" panose="02010800040101010101" pitchFamily="2" charset="-122"/>
              </a:rPr>
              <a:t>”。</a:t>
            </a:r>
          </a:p>
          <a:p>
            <a:pPr>
              <a:buFontTx/>
              <a:buNone/>
              <a:defRPr/>
            </a:pPr>
            <a:r>
              <a:rPr lang="zh-CN" altLang="en-US">
                <a:solidFill>
                  <a:schemeClr val="tx1"/>
                </a:solidFill>
                <a:effectLst/>
                <a:latin typeface="华文新魏" panose="02010800040101010101" pitchFamily="2" charset="-122"/>
              </a:rPr>
              <a:t>        完整的</a:t>
            </a:r>
            <a:r>
              <a:rPr lang="zh-CN" altLang="en-US">
                <a:solidFill>
                  <a:srgbClr val="FF0000"/>
                </a:solidFill>
                <a:effectLst/>
                <a:latin typeface="华文新魏" panose="02010800040101010101" pitchFamily="2" charset="-122"/>
              </a:rPr>
              <a:t>细胞学说</a:t>
            </a:r>
            <a:r>
              <a:rPr lang="zh-CN" altLang="en-US">
                <a:solidFill>
                  <a:schemeClr val="tx1"/>
                </a:solidFill>
                <a:effectLst/>
                <a:latin typeface="华文新魏" panose="02010800040101010101" pitchFamily="2" charset="-122"/>
              </a:rPr>
              <a:t>的三个要点是：</a:t>
            </a:r>
            <a:endParaRPr lang="en-US" altLang="zh-CN">
              <a:solidFill>
                <a:schemeClr val="tx1"/>
              </a:solidFill>
              <a:effectLst/>
              <a:latin typeface="华文新魏" panose="02010800040101010101" pitchFamily="2" charset="-122"/>
            </a:endParaRPr>
          </a:p>
          <a:p>
            <a:pPr>
              <a:buFont typeface="Wingdings" panose="05000000000000000000" pitchFamily="2" charset="2"/>
              <a:buChar char="u"/>
              <a:defRPr/>
            </a:pPr>
            <a:r>
              <a:rPr lang="zh-CN" altLang="en-US">
                <a:solidFill>
                  <a:schemeClr val="tx1"/>
                </a:solidFill>
                <a:effectLst/>
                <a:latin typeface="华文新魏" panose="02010800040101010101" pitchFamily="2" charset="-122"/>
              </a:rPr>
              <a:t>所有生物都是由细胞构成的；</a:t>
            </a:r>
            <a:endParaRPr lang="en-US" altLang="zh-CN">
              <a:solidFill>
                <a:schemeClr val="tx1"/>
              </a:solidFill>
              <a:effectLst/>
              <a:latin typeface="华文新魏" panose="02010800040101010101" pitchFamily="2" charset="-122"/>
            </a:endParaRPr>
          </a:p>
          <a:p>
            <a:pPr>
              <a:buFont typeface="Wingdings" panose="05000000000000000000" pitchFamily="2" charset="2"/>
              <a:buChar char="u"/>
              <a:defRPr/>
            </a:pPr>
            <a:r>
              <a:rPr lang="zh-CN" altLang="en-US">
                <a:solidFill>
                  <a:schemeClr val="tx1"/>
                </a:solidFill>
                <a:effectLst/>
                <a:latin typeface="华文新魏" panose="02010800040101010101" pitchFamily="2" charset="-122"/>
              </a:rPr>
              <a:t>所有的生活细胞的结构都是类似的；</a:t>
            </a:r>
            <a:endParaRPr lang="en-US" altLang="zh-CN">
              <a:solidFill>
                <a:schemeClr val="tx1"/>
              </a:solidFill>
              <a:effectLst/>
              <a:latin typeface="华文新魏" panose="02010800040101010101" pitchFamily="2" charset="-122"/>
            </a:endParaRPr>
          </a:p>
          <a:p>
            <a:pPr>
              <a:buFont typeface="Wingdings" panose="05000000000000000000" pitchFamily="2" charset="2"/>
              <a:buChar char="u"/>
              <a:defRPr/>
            </a:pPr>
            <a:r>
              <a:rPr lang="zh-CN" altLang="en-US">
                <a:solidFill>
                  <a:schemeClr val="tx1"/>
                </a:solidFill>
                <a:effectLst/>
                <a:latin typeface="华文新魏" panose="02010800040101010101" pitchFamily="2" charset="-122"/>
              </a:rPr>
              <a:t>所有的细胞都是来源于已有的细胞的分裂。</a:t>
            </a:r>
            <a:r>
              <a:rPr lang="zh-CN" altLang="en-US">
                <a:effectLst/>
                <a:latin typeface="华文新魏" panose="02010800040101010101" pitchFamily="2" charset="-122"/>
              </a:rPr>
              <a:t> </a:t>
            </a:r>
          </a:p>
          <a:p>
            <a:pPr>
              <a:buFont typeface="Wingdings" panose="05000000000000000000" pitchFamily="2" charset="2"/>
              <a:buChar char="Ø"/>
              <a:defRPr/>
            </a:pPr>
            <a:endParaRPr lang="zh-CN" altLang="en-US"/>
          </a:p>
        </p:txBody>
      </p:sp>
      <p:sp>
        <p:nvSpPr>
          <p:cNvPr id="32771" name="灯片编号占位符 3"/>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5000"/>
              </a:lnSpc>
              <a:spcBef>
                <a:spcPct val="20000"/>
              </a:spcBef>
              <a:spcAft>
                <a:spcPct val="20000"/>
              </a:spcAft>
              <a:buClr>
                <a:srgbClr val="FF9900"/>
              </a:buClr>
              <a:buFont typeface="Wingdings" panose="05000000000000000000" pitchFamily="2" charset="2"/>
              <a:buChar char="Ø"/>
              <a:defRPr sz="2800" b="1">
                <a:solidFill>
                  <a:srgbClr val="000F40"/>
                </a:solidFill>
                <a:latin typeface="Times New Roman" panose="02020603050405020304" pitchFamily="18" charset="0"/>
                <a:ea typeface="华文新魏" panose="02010800040101010101" pitchFamily="2" charset="-122"/>
              </a:defRPr>
            </a:lvl1pPr>
            <a:lvl2pPr marL="742950" indent="-285750">
              <a:lnSpc>
                <a:spcPct val="125000"/>
              </a:lnSpc>
              <a:spcBef>
                <a:spcPct val="20000"/>
              </a:spcBef>
              <a:spcAft>
                <a:spcPct val="20000"/>
              </a:spcAft>
              <a:buClr>
                <a:schemeClr val="accent2"/>
              </a:buClr>
              <a:buFont typeface="Wingdings" panose="05000000000000000000" pitchFamily="2" charset="2"/>
              <a:buChar char="Ø"/>
              <a:defRPr sz="2400" b="1">
                <a:solidFill>
                  <a:srgbClr val="000F40"/>
                </a:solidFill>
                <a:latin typeface="Times New Roman" panose="02020603050405020304" pitchFamily="18" charset="0"/>
                <a:ea typeface="楷体_GB2312" pitchFamily="49" charset="-122"/>
              </a:defRPr>
            </a:lvl2pPr>
            <a:lvl3pPr marL="1143000" indent="-228600">
              <a:lnSpc>
                <a:spcPct val="125000"/>
              </a:lnSpc>
              <a:spcBef>
                <a:spcPct val="20000"/>
              </a:spcBef>
              <a:spcAft>
                <a:spcPct val="20000"/>
              </a:spcAft>
              <a:buFont typeface="Wingdings" panose="05000000000000000000" pitchFamily="2" charset="2"/>
              <a:buChar char="Ø"/>
              <a:defRPr sz="2400" b="1">
                <a:solidFill>
                  <a:schemeClr val="tx1"/>
                </a:solidFill>
                <a:latin typeface="楷体_GB2312" pitchFamily="49" charset="-122"/>
                <a:ea typeface="楷体_GB2312" pitchFamily="49" charset="-122"/>
              </a:defRPr>
            </a:lvl3pPr>
            <a:lvl4pPr marL="1600200" indent="-228600">
              <a:lnSpc>
                <a:spcPct val="125000"/>
              </a:lnSpc>
              <a:spcBef>
                <a:spcPct val="20000"/>
              </a:spcBef>
              <a:spcAft>
                <a:spcPct val="20000"/>
              </a:spcAft>
              <a:buFont typeface="Wingdings" panose="05000000000000000000" pitchFamily="2" charset="2"/>
              <a:buChar char="Ø"/>
              <a:defRPr sz="2000" b="1">
                <a:solidFill>
                  <a:schemeClr val="tx1"/>
                </a:solidFill>
                <a:latin typeface="楷体_GB2312" pitchFamily="49" charset="-122"/>
                <a:ea typeface="楷体_GB2312" pitchFamily="49" charset="-122"/>
              </a:defRPr>
            </a:lvl4pPr>
            <a:lvl5pPr marL="2057400" indent="-228600">
              <a:lnSpc>
                <a:spcPct val="125000"/>
              </a:lnSpc>
              <a:spcBef>
                <a:spcPct val="20000"/>
              </a:spcBef>
              <a:spcAft>
                <a:spcPct val="20000"/>
              </a:spcAft>
              <a:buFont typeface="Wingdings" panose="05000000000000000000" pitchFamily="2" charset="2"/>
              <a:buChar char="Ø"/>
              <a:defRPr sz="2000" b="1">
                <a:solidFill>
                  <a:schemeClr val="tx1"/>
                </a:solidFill>
                <a:latin typeface="楷体_GB2312" pitchFamily="49" charset="-122"/>
                <a:ea typeface="楷体_GB2312" pitchFamily="49" charset="-122"/>
              </a:defRPr>
            </a:lvl5pPr>
            <a:lvl6pPr marL="2514600" indent="-228600" eaLnBrk="0" fontAlgn="base" hangingPunct="0">
              <a:lnSpc>
                <a:spcPct val="125000"/>
              </a:lnSpc>
              <a:spcBef>
                <a:spcPct val="20000"/>
              </a:spcBef>
              <a:spcAft>
                <a:spcPct val="20000"/>
              </a:spcAft>
              <a:buFont typeface="Wingdings" panose="05000000000000000000" pitchFamily="2" charset="2"/>
              <a:buChar char="Ø"/>
              <a:defRPr sz="2000" b="1">
                <a:solidFill>
                  <a:schemeClr val="tx1"/>
                </a:solidFill>
                <a:latin typeface="楷体_GB2312" pitchFamily="49" charset="-122"/>
                <a:ea typeface="楷体_GB2312" pitchFamily="49" charset="-122"/>
              </a:defRPr>
            </a:lvl6pPr>
            <a:lvl7pPr marL="2971800" indent="-228600" eaLnBrk="0" fontAlgn="base" hangingPunct="0">
              <a:lnSpc>
                <a:spcPct val="125000"/>
              </a:lnSpc>
              <a:spcBef>
                <a:spcPct val="20000"/>
              </a:spcBef>
              <a:spcAft>
                <a:spcPct val="20000"/>
              </a:spcAft>
              <a:buFont typeface="Wingdings" panose="05000000000000000000" pitchFamily="2" charset="2"/>
              <a:buChar char="Ø"/>
              <a:defRPr sz="2000" b="1">
                <a:solidFill>
                  <a:schemeClr val="tx1"/>
                </a:solidFill>
                <a:latin typeface="楷体_GB2312" pitchFamily="49" charset="-122"/>
                <a:ea typeface="楷体_GB2312" pitchFamily="49" charset="-122"/>
              </a:defRPr>
            </a:lvl7pPr>
            <a:lvl8pPr marL="3429000" indent="-228600" eaLnBrk="0" fontAlgn="base" hangingPunct="0">
              <a:lnSpc>
                <a:spcPct val="125000"/>
              </a:lnSpc>
              <a:spcBef>
                <a:spcPct val="20000"/>
              </a:spcBef>
              <a:spcAft>
                <a:spcPct val="20000"/>
              </a:spcAft>
              <a:buFont typeface="Wingdings" panose="05000000000000000000" pitchFamily="2" charset="2"/>
              <a:buChar char="Ø"/>
              <a:defRPr sz="2000" b="1">
                <a:solidFill>
                  <a:schemeClr val="tx1"/>
                </a:solidFill>
                <a:latin typeface="楷体_GB2312" pitchFamily="49" charset="-122"/>
                <a:ea typeface="楷体_GB2312" pitchFamily="49" charset="-122"/>
              </a:defRPr>
            </a:lvl8pPr>
            <a:lvl9pPr marL="3886200" indent="-228600" eaLnBrk="0" fontAlgn="base" hangingPunct="0">
              <a:lnSpc>
                <a:spcPct val="125000"/>
              </a:lnSpc>
              <a:spcBef>
                <a:spcPct val="20000"/>
              </a:spcBef>
              <a:spcAft>
                <a:spcPct val="20000"/>
              </a:spcAft>
              <a:buFont typeface="Wingdings" panose="05000000000000000000" pitchFamily="2" charset="2"/>
              <a:buChar char="Ø"/>
              <a:defRPr sz="2000" b="1">
                <a:solidFill>
                  <a:schemeClr val="tx1"/>
                </a:solidFill>
                <a:latin typeface="楷体_GB2312" pitchFamily="49" charset="-122"/>
                <a:ea typeface="楷体_GB2312" pitchFamily="49" charset="-122"/>
              </a:defRPr>
            </a:lvl9pPr>
          </a:lstStyle>
          <a:p>
            <a:pPr>
              <a:lnSpc>
                <a:spcPct val="100000"/>
              </a:lnSpc>
              <a:spcBef>
                <a:spcPct val="0"/>
              </a:spcBef>
              <a:spcAft>
                <a:spcPct val="0"/>
              </a:spcAft>
              <a:buClrTx/>
              <a:buFontTx/>
              <a:buNone/>
            </a:pPr>
            <a:fld id="{040AD9BA-88C0-2C48-A5C1-FFC944772FFC}" type="slidenum">
              <a:rPr lang="zh-CN" altLang="en-US" sz="1600" b="0" smtClean="0">
                <a:solidFill>
                  <a:schemeClr val="tx1"/>
                </a:solidFill>
                <a:ea typeface="楷体_GB2312" pitchFamily="49" charset="-122"/>
              </a:rPr>
              <a:t>14</a:t>
            </a:fld>
            <a:endParaRPr lang="en-US" altLang="zh-CN" sz="1600" b="0">
              <a:solidFill>
                <a:schemeClr val="tx1"/>
              </a:solidFill>
              <a:ea typeface="楷体_GB2312" pitchFamily="49" charset="-122"/>
            </a:endParaRPr>
          </a:p>
        </p:txBody>
      </p:sp>
      <p:sp>
        <p:nvSpPr>
          <p:cNvPr id="5" name="Rectangle 2"/>
          <p:cNvSpPr txBox="1">
            <a:spLocks noChangeArrowheads="1"/>
          </p:cNvSpPr>
          <p:nvPr/>
        </p:nvSpPr>
        <p:spPr bwMode="auto">
          <a:xfrm>
            <a:off x="357188" y="5786438"/>
            <a:ext cx="8751887" cy="777875"/>
          </a:xfrm>
          <a:prstGeom prst="rect">
            <a:avLst/>
          </a:prstGeom>
          <a:noFill/>
          <a:ln w="9525">
            <a:noFill/>
            <a:miter lim="800000"/>
          </a:ln>
          <a:effectLst/>
        </p:spPr>
        <p:txBody>
          <a:bodyPr/>
          <a:lstStyle>
            <a:lvl1pPr defTabSz="913130">
              <a:lnSpc>
                <a:spcPct val="125000"/>
              </a:lnSpc>
              <a:spcBef>
                <a:spcPct val="20000"/>
              </a:spcBef>
              <a:spcAft>
                <a:spcPct val="20000"/>
              </a:spcAft>
              <a:buClr>
                <a:srgbClr val="FF9900"/>
              </a:buClr>
              <a:buFont typeface="Wingdings" panose="05000000000000000000" pitchFamily="2" charset="2"/>
              <a:buChar char="Ø"/>
              <a:defRPr sz="2800" b="1">
                <a:solidFill>
                  <a:srgbClr val="000F40"/>
                </a:solidFill>
                <a:latin typeface="Times New Roman" panose="02020603050405020304" pitchFamily="18" charset="0"/>
                <a:ea typeface="华文新魏" panose="02010800040101010101" pitchFamily="2" charset="-122"/>
              </a:defRPr>
            </a:lvl1pPr>
            <a:lvl2pPr marL="742950" indent="-285750" defTabSz="913130">
              <a:lnSpc>
                <a:spcPct val="125000"/>
              </a:lnSpc>
              <a:spcBef>
                <a:spcPct val="20000"/>
              </a:spcBef>
              <a:spcAft>
                <a:spcPct val="20000"/>
              </a:spcAft>
              <a:buClr>
                <a:schemeClr val="accent2"/>
              </a:buClr>
              <a:buFont typeface="Wingdings" panose="05000000000000000000" pitchFamily="2" charset="2"/>
              <a:buChar char="Ø"/>
              <a:defRPr sz="2400" b="1">
                <a:solidFill>
                  <a:srgbClr val="000F40"/>
                </a:solidFill>
                <a:latin typeface="Times New Roman" panose="02020603050405020304" pitchFamily="18" charset="0"/>
                <a:ea typeface="楷体_GB2312" pitchFamily="49" charset="-122"/>
              </a:defRPr>
            </a:lvl2pPr>
            <a:lvl3pPr marL="1143000" indent="-228600" defTabSz="913130">
              <a:lnSpc>
                <a:spcPct val="125000"/>
              </a:lnSpc>
              <a:spcBef>
                <a:spcPct val="20000"/>
              </a:spcBef>
              <a:spcAft>
                <a:spcPct val="20000"/>
              </a:spcAft>
              <a:buFont typeface="Wingdings" panose="05000000000000000000" pitchFamily="2" charset="2"/>
              <a:buChar char="Ø"/>
              <a:defRPr sz="2400" b="1">
                <a:solidFill>
                  <a:schemeClr val="tx1"/>
                </a:solidFill>
                <a:latin typeface="楷体_GB2312" pitchFamily="49" charset="-122"/>
                <a:ea typeface="楷体_GB2312" pitchFamily="49" charset="-122"/>
              </a:defRPr>
            </a:lvl3pPr>
            <a:lvl4pPr marL="1600200" indent="-228600" defTabSz="913130">
              <a:lnSpc>
                <a:spcPct val="125000"/>
              </a:lnSpc>
              <a:spcBef>
                <a:spcPct val="20000"/>
              </a:spcBef>
              <a:spcAft>
                <a:spcPct val="20000"/>
              </a:spcAft>
              <a:buFont typeface="Wingdings" panose="05000000000000000000" pitchFamily="2" charset="2"/>
              <a:buChar char="Ø"/>
              <a:defRPr sz="2000" b="1">
                <a:solidFill>
                  <a:schemeClr val="tx1"/>
                </a:solidFill>
                <a:latin typeface="楷体_GB2312" pitchFamily="49" charset="-122"/>
                <a:ea typeface="楷体_GB2312" pitchFamily="49" charset="-122"/>
              </a:defRPr>
            </a:lvl4pPr>
            <a:lvl5pPr marL="2057400" indent="-228600" defTabSz="913130">
              <a:lnSpc>
                <a:spcPct val="125000"/>
              </a:lnSpc>
              <a:spcBef>
                <a:spcPct val="20000"/>
              </a:spcBef>
              <a:spcAft>
                <a:spcPct val="20000"/>
              </a:spcAft>
              <a:buFont typeface="Wingdings" panose="05000000000000000000" pitchFamily="2" charset="2"/>
              <a:buChar char="Ø"/>
              <a:defRPr sz="2000" b="1">
                <a:solidFill>
                  <a:schemeClr val="tx1"/>
                </a:solidFill>
                <a:latin typeface="楷体_GB2312" pitchFamily="49" charset="-122"/>
                <a:ea typeface="楷体_GB2312" pitchFamily="49" charset="-122"/>
              </a:defRPr>
            </a:lvl5pPr>
            <a:lvl6pPr marL="2514600" indent="-228600" defTabSz="913130" eaLnBrk="0" fontAlgn="base" hangingPunct="0">
              <a:lnSpc>
                <a:spcPct val="125000"/>
              </a:lnSpc>
              <a:spcBef>
                <a:spcPct val="20000"/>
              </a:spcBef>
              <a:spcAft>
                <a:spcPct val="20000"/>
              </a:spcAft>
              <a:buFont typeface="Wingdings" panose="05000000000000000000" pitchFamily="2" charset="2"/>
              <a:buChar char="Ø"/>
              <a:defRPr sz="2000" b="1">
                <a:solidFill>
                  <a:schemeClr val="tx1"/>
                </a:solidFill>
                <a:latin typeface="楷体_GB2312" pitchFamily="49" charset="-122"/>
                <a:ea typeface="楷体_GB2312" pitchFamily="49" charset="-122"/>
              </a:defRPr>
            </a:lvl6pPr>
            <a:lvl7pPr marL="2971800" indent="-228600" defTabSz="913130" eaLnBrk="0" fontAlgn="base" hangingPunct="0">
              <a:lnSpc>
                <a:spcPct val="125000"/>
              </a:lnSpc>
              <a:spcBef>
                <a:spcPct val="20000"/>
              </a:spcBef>
              <a:spcAft>
                <a:spcPct val="20000"/>
              </a:spcAft>
              <a:buFont typeface="Wingdings" panose="05000000000000000000" pitchFamily="2" charset="2"/>
              <a:buChar char="Ø"/>
              <a:defRPr sz="2000" b="1">
                <a:solidFill>
                  <a:schemeClr val="tx1"/>
                </a:solidFill>
                <a:latin typeface="楷体_GB2312" pitchFamily="49" charset="-122"/>
                <a:ea typeface="楷体_GB2312" pitchFamily="49" charset="-122"/>
              </a:defRPr>
            </a:lvl7pPr>
            <a:lvl8pPr marL="3429000" indent="-228600" defTabSz="913130" eaLnBrk="0" fontAlgn="base" hangingPunct="0">
              <a:lnSpc>
                <a:spcPct val="125000"/>
              </a:lnSpc>
              <a:spcBef>
                <a:spcPct val="20000"/>
              </a:spcBef>
              <a:spcAft>
                <a:spcPct val="20000"/>
              </a:spcAft>
              <a:buFont typeface="Wingdings" panose="05000000000000000000" pitchFamily="2" charset="2"/>
              <a:buChar char="Ø"/>
              <a:defRPr sz="2000" b="1">
                <a:solidFill>
                  <a:schemeClr val="tx1"/>
                </a:solidFill>
                <a:latin typeface="楷体_GB2312" pitchFamily="49" charset="-122"/>
                <a:ea typeface="楷体_GB2312" pitchFamily="49" charset="-122"/>
              </a:defRPr>
            </a:lvl8pPr>
            <a:lvl9pPr marL="3886200" indent="-228600" defTabSz="913130" eaLnBrk="0" fontAlgn="base" hangingPunct="0">
              <a:lnSpc>
                <a:spcPct val="125000"/>
              </a:lnSpc>
              <a:spcBef>
                <a:spcPct val="20000"/>
              </a:spcBef>
              <a:spcAft>
                <a:spcPct val="20000"/>
              </a:spcAft>
              <a:buFont typeface="Wingdings" panose="05000000000000000000" pitchFamily="2" charset="2"/>
              <a:buChar char="Ø"/>
              <a:defRPr sz="2000" b="1">
                <a:solidFill>
                  <a:schemeClr val="tx1"/>
                </a:solidFill>
                <a:latin typeface="楷体_GB2312" pitchFamily="49" charset="-122"/>
                <a:ea typeface="楷体_GB2312" pitchFamily="49" charset="-122"/>
              </a:defRPr>
            </a:lvl9pPr>
          </a:lstStyle>
          <a:p>
            <a:pPr algn="ctr">
              <a:lnSpc>
                <a:spcPct val="100000"/>
              </a:lnSpc>
              <a:spcBef>
                <a:spcPct val="0"/>
              </a:spcBef>
              <a:spcAft>
                <a:spcPct val="0"/>
              </a:spcAft>
              <a:buClrTx/>
              <a:buFontTx/>
              <a:buNone/>
              <a:defRPr/>
            </a:pPr>
            <a:r>
              <a:rPr lang="en-US" altLang="zh-CN" sz="3600">
                <a:solidFill>
                  <a:srgbClr val="C00000"/>
                </a:solidFill>
                <a:effectLst>
                  <a:outerShdw blurRad="38100" dist="38100" dir="2700000" algn="tl">
                    <a:srgbClr val="C0C0C0"/>
                  </a:outerShdw>
                </a:effectLst>
              </a:rPr>
              <a:t>19</a:t>
            </a:r>
            <a:r>
              <a:rPr lang="zh-CN" altLang="en-US" sz="3600">
                <a:solidFill>
                  <a:srgbClr val="C00000"/>
                </a:solidFill>
                <a:effectLst>
                  <a:outerShdw blurRad="38100" dist="38100" dir="2700000" algn="tl">
                    <a:srgbClr val="C0C0C0"/>
                  </a:outerShdw>
                </a:effectLst>
              </a:rPr>
              <a:t>世纪自然科学三大发现之一 </a:t>
            </a:r>
            <a:r>
              <a:rPr lang="en-US" altLang="zh-CN" sz="3600">
                <a:solidFill>
                  <a:srgbClr val="C00000"/>
                </a:solidFill>
                <a:effectLst>
                  <a:outerShdw blurRad="38100" dist="38100" dir="2700000" algn="tl">
                    <a:srgbClr val="C0C0C0"/>
                  </a:outerShdw>
                </a:effectLst>
              </a:rPr>
              <a:t>(</a:t>
            </a:r>
            <a:r>
              <a:rPr lang="zh-CN" altLang="en-US" sz="1400">
                <a:solidFill>
                  <a:srgbClr val="C00000"/>
                </a:solidFill>
                <a:effectLst>
                  <a:outerShdw blurRad="38100" dist="38100" dir="2700000" algn="tl">
                    <a:srgbClr val="C0C0C0"/>
                  </a:outerShdw>
                </a:effectLst>
              </a:rPr>
              <a:t>进化论、能量守恒</a:t>
            </a:r>
            <a:r>
              <a:rPr lang="zh-CN" altLang="en-US" sz="3600">
                <a:solidFill>
                  <a:srgbClr val="C00000"/>
                </a:solidFill>
                <a:effectLst>
                  <a:outerShdw blurRad="38100" dist="38100" dir="2700000" algn="tl">
                    <a:srgbClr val="C0C0C0"/>
                  </a:outerShdw>
                </a:effectLst>
              </a:rPr>
              <a:t>）</a:t>
            </a:r>
            <a:br>
              <a:rPr lang="zh-CN" altLang="en-US" sz="3200">
                <a:solidFill>
                  <a:srgbClr val="C00000"/>
                </a:solidFill>
                <a:effectLst>
                  <a:outerShdw blurRad="38100" dist="38100" dir="2700000" algn="tl">
                    <a:srgbClr val="C0C0C0"/>
                  </a:outerShdw>
                </a:effectLst>
              </a:rPr>
            </a:br>
            <a:endParaRPr lang="zh-CN" altLang="en-US" sz="3200">
              <a:solidFill>
                <a:srgbClr val="C00000"/>
              </a:solidFill>
              <a:effectLst>
                <a:outerShdw blurRad="38100" dist="38100" dir="2700000" algn="tl">
                  <a:srgbClr val="C0C0C0"/>
                </a:outerShdw>
              </a:effectLst>
            </a:endParaRPr>
          </a:p>
        </p:txBody>
      </p:sp>
    </p:spTree>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8450" name="Text Box 2"/>
          <p:cNvSpPr txBox="1">
            <a:spLocks noChangeArrowheads="1"/>
          </p:cNvSpPr>
          <p:nvPr/>
        </p:nvSpPr>
        <p:spPr bwMode="auto">
          <a:xfrm>
            <a:off x="468313" y="1557338"/>
            <a:ext cx="8229600" cy="3768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5000"/>
              </a:lnSpc>
              <a:spcBef>
                <a:spcPct val="20000"/>
              </a:spcBef>
              <a:spcAft>
                <a:spcPct val="20000"/>
              </a:spcAft>
              <a:buClr>
                <a:srgbClr val="FF9900"/>
              </a:buClr>
              <a:buFont typeface="Wingdings" panose="05000000000000000000" pitchFamily="2" charset="2"/>
              <a:buChar char="Ø"/>
              <a:defRPr sz="2800" b="1">
                <a:solidFill>
                  <a:srgbClr val="000F40"/>
                </a:solidFill>
                <a:latin typeface="Times New Roman" panose="02020603050405020304" pitchFamily="18" charset="0"/>
                <a:ea typeface="华文新魏" panose="02010800040101010101" pitchFamily="2" charset="-122"/>
              </a:defRPr>
            </a:lvl1pPr>
            <a:lvl2pPr marL="742950" indent="-285750">
              <a:lnSpc>
                <a:spcPct val="125000"/>
              </a:lnSpc>
              <a:spcBef>
                <a:spcPct val="20000"/>
              </a:spcBef>
              <a:spcAft>
                <a:spcPct val="20000"/>
              </a:spcAft>
              <a:buClr>
                <a:schemeClr val="accent2"/>
              </a:buClr>
              <a:buFont typeface="Wingdings" panose="05000000000000000000" pitchFamily="2" charset="2"/>
              <a:buChar char="Ø"/>
              <a:defRPr sz="2400" b="1">
                <a:solidFill>
                  <a:srgbClr val="000F40"/>
                </a:solidFill>
                <a:latin typeface="Times New Roman" panose="02020603050405020304" pitchFamily="18" charset="0"/>
                <a:ea typeface="楷体_GB2312" pitchFamily="49" charset="-122"/>
              </a:defRPr>
            </a:lvl2pPr>
            <a:lvl3pPr marL="1143000" indent="-228600">
              <a:lnSpc>
                <a:spcPct val="125000"/>
              </a:lnSpc>
              <a:spcBef>
                <a:spcPct val="20000"/>
              </a:spcBef>
              <a:spcAft>
                <a:spcPct val="20000"/>
              </a:spcAft>
              <a:buFont typeface="Wingdings" panose="05000000000000000000" pitchFamily="2" charset="2"/>
              <a:buChar char="Ø"/>
              <a:defRPr sz="2400" b="1">
                <a:solidFill>
                  <a:schemeClr val="tx1"/>
                </a:solidFill>
                <a:latin typeface="楷体_GB2312" pitchFamily="49" charset="-122"/>
                <a:ea typeface="楷体_GB2312" pitchFamily="49" charset="-122"/>
              </a:defRPr>
            </a:lvl3pPr>
            <a:lvl4pPr marL="1600200" indent="-228600">
              <a:lnSpc>
                <a:spcPct val="125000"/>
              </a:lnSpc>
              <a:spcBef>
                <a:spcPct val="20000"/>
              </a:spcBef>
              <a:spcAft>
                <a:spcPct val="20000"/>
              </a:spcAft>
              <a:buFont typeface="Wingdings" panose="05000000000000000000" pitchFamily="2" charset="2"/>
              <a:buChar char="Ø"/>
              <a:defRPr sz="2000" b="1">
                <a:solidFill>
                  <a:schemeClr val="tx1"/>
                </a:solidFill>
                <a:latin typeface="楷体_GB2312" pitchFamily="49" charset="-122"/>
                <a:ea typeface="楷体_GB2312" pitchFamily="49" charset="-122"/>
              </a:defRPr>
            </a:lvl4pPr>
            <a:lvl5pPr marL="2057400" indent="-228600">
              <a:lnSpc>
                <a:spcPct val="125000"/>
              </a:lnSpc>
              <a:spcBef>
                <a:spcPct val="20000"/>
              </a:spcBef>
              <a:spcAft>
                <a:spcPct val="20000"/>
              </a:spcAft>
              <a:buFont typeface="Wingdings" panose="05000000000000000000" pitchFamily="2" charset="2"/>
              <a:buChar char="Ø"/>
              <a:defRPr sz="2000" b="1">
                <a:solidFill>
                  <a:schemeClr val="tx1"/>
                </a:solidFill>
                <a:latin typeface="楷体_GB2312" pitchFamily="49" charset="-122"/>
                <a:ea typeface="楷体_GB2312" pitchFamily="49" charset="-122"/>
              </a:defRPr>
            </a:lvl5pPr>
            <a:lvl6pPr marL="2514600" indent="-228600" eaLnBrk="0" fontAlgn="base" hangingPunct="0">
              <a:lnSpc>
                <a:spcPct val="125000"/>
              </a:lnSpc>
              <a:spcBef>
                <a:spcPct val="20000"/>
              </a:spcBef>
              <a:spcAft>
                <a:spcPct val="20000"/>
              </a:spcAft>
              <a:buFont typeface="Wingdings" panose="05000000000000000000" pitchFamily="2" charset="2"/>
              <a:buChar char="Ø"/>
              <a:defRPr sz="2000" b="1">
                <a:solidFill>
                  <a:schemeClr val="tx1"/>
                </a:solidFill>
                <a:latin typeface="楷体_GB2312" pitchFamily="49" charset="-122"/>
                <a:ea typeface="楷体_GB2312" pitchFamily="49" charset="-122"/>
              </a:defRPr>
            </a:lvl6pPr>
            <a:lvl7pPr marL="2971800" indent="-228600" eaLnBrk="0" fontAlgn="base" hangingPunct="0">
              <a:lnSpc>
                <a:spcPct val="125000"/>
              </a:lnSpc>
              <a:spcBef>
                <a:spcPct val="20000"/>
              </a:spcBef>
              <a:spcAft>
                <a:spcPct val="20000"/>
              </a:spcAft>
              <a:buFont typeface="Wingdings" panose="05000000000000000000" pitchFamily="2" charset="2"/>
              <a:buChar char="Ø"/>
              <a:defRPr sz="2000" b="1">
                <a:solidFill>
                  <a:schemeClr val="tx1"/>
                </a:solidFill>
                <a:latin typeface="楷体_GB2312" pitchFamily="49" charset="-122"/>
                <a:ea typeface="楷体_GB2312" pitchFamily="49" charset="-122"/>
              </a:defRPr>
            </a:lvl7pPr>
            <a:lvl8pPr marL="3429000" indent="-228600" eaLnBrk="0" fontAlgn="base" hangingPunct="0">
              <a:lnSpc>
                <a:spcPct val="125000"/>
              </a:lnSpc>
              <a:spcBef>
                <a:spcPct val="20000"/>
              </a:spcBef>
              <a:spcAft>
                <a:spcPct val="20000"/>
              </a:spcAft>
              <a:buFont typeface="Wingdings" panose="05000000000000000000" pitchFamily="2" charset="2"/>
              <a:buChar char="Ø"/>
              <a:defRPr sz="2000" b="1">
                <a:solidFill>
                  <a:schemeClr val="tx1"/>
                </a:solidFill>
                <a:latin typeface="楷体_GB2312" pitchFamily="49" charset="-122"/>
                <a:ea typeface="楷体_GB2312" pitchFamily="49" charset="-122"/>
              </a:defRPr>
            </a:lvl8pPr>
            <a:lvl9pPr marL="3886200" indent="-228600" eaLnBrk="0" fontAlgn="base" hangingPunct="0">
              <a:lnSpc>
                <a:spcPct val="125000"/>
              </a:lnSpc>
              <a:spcBef>
                <a:spcPct val="20000"/>
              </a:spcBef>
              <a:spcAft>
                <a:spcPct val="20000"/>
              </a:spcAft>
              <a:buFont typeface="Wingdings" panose="05000000000000000000" pitchFamily="2" charset="2"/>
              <a:buChar char="Ø"/>
              <a:defRPr sz="2000" b="1">
                <a:solidFill>
                  <a:schemeClr val="tx1"/>
                </a:solidFill>
                <a:latin typeface="楷体_GB2312" pitchFamily="49" charset="-122"/>
                <a:ea typeface="楷体_GB2312" pitchFamily="49" charset="-122"/>
              </a:defRPr>
            </a:lvl9pPr>
          </a:lstStyle>
          <a:p>
            <a:pPr eaLnBrk="1" hangingPunct="1">
              <a:lnSpc>
                <a:spcPct val="150000"/>
              </a:lnSpc>
              <a:spcBef>
                <a:spcPct val="50000"/>
              </a:spcBef>
              <a:spcAft>
                <a:spcPct val="0"/>
              </a:spcAft>
              <a:buClrTx/>
              <a:buFontTx/>
              <a:buNone/>
            </a:pPr>
            <a:r>
              <a:rPr kumimoji="1" lang="en-US" altLang="zh-CN" sz="1800" b="0">
                <a:solidFill>
                  <a:schemeClr val="tx1"/>
                </a:solidFill>
                <a:latin typeface="宋体" panose="02010600030101010101" pitchFamily="2" charset="-122"/>
                <a:ea typeface="隶书" panose="02010509060101010101" pitchFamily="49" charset="-122"/>
              </a:rPr>
              <a:t>    </a:t>
            </a:r>
            <a:r>
              <a:rPr kumimoji="1" lang="zh-CN" altLang="en-US" sz="2200">
                <a:solidFill>
                  <a:schemeClr val="tx1"/>
                </a:solidFill>
                <a:latin typeface="华文新魏" panose="02010800040101010101" pitchFamily="2" charset="-122"/>
              </a:rPr>
              <a:t>接下来的</a:t>
            </a:r>
            <a:r>
              <a:rPr kumimoji="1" lang="en-US" altLang="zh-CN" sz="2200">
                <a:solidFill>
                  <a:schemeClr val="tx1"/>
                </a:solidFill>
                <a:latin typeface="华文新魏" panose="02010800040101010101" pitchFamily="2" charset="-122"/>
              </a:rPr>
              <a:t>100</a:t>
            </a:r>
            <a:r>
              <a:rPr kumimoji="1" lang="zh-CN" altLang="en-US" sz="2200">
                <a:solidFill>
                  <a:schemeClr val="tx1"/>
                </a:solidFill>
                <a:latin typeface="华文新魏" panose="02010800040101010101" pitchFamily="2" charset="-122"/>
              </a:rPr>
              <a:t>余年中，由于技术手段的限制，对细胞的研究主要局限在细胞和部分细胞器的形态结构观察和细胞化学成分分析方面，被称为“细胞学（</a:t>
            </a:r>
            <a:r>
              <a:rPr kumimoji="1" lang="en-US" altLang="zh-CN" sz="2200">
                <a:solidFill>
                  <a:schemeClr val="tx1"/>
                </a:solidFill>
                <a:latin typeface="华文新魏" panose="02010800040101010101" pitchFamily="2" charset="-122"/>
              </a:rPr>
              <a:t>cytology</a:t>
            </a:r>
            <a:r>
              <a:rPr kumimoji="1" lang="zh-CN" altLang="en-US" sz="2200">
                <a:solidFill>
                  <a:schemeClr val="tx1"/>
                </a:solidFill>
                <a:latin typeface="华文新魏" panose="02010800040101010101" pitchFamily="2" charset="-122"/>
              </a:rPr>
              <a:t>）”阶段。</a:t>
            </a:r>
          </a:p>
          <a:p>
            <a:pPr eaLnBrk="1" hangingPunct="1">
              <a:lnSpc>
                <a:spcPct val="150000"/>
              </a:lnSpc>
              <a:spcBef>
                <a:spcPct val="50000"/>
              </a:spcBef>
              <a:spcAft>
                <a:spcPct val="0"/>
              </a:spcAft>
              <a:buClrTx/>
              <a:buFontTx/>
              <a:buNone/>
            </a:pPr>
            <a:r>
              <a:rPr kumimoji="1" lang="zh-CN" altLang="en-US" sz="2200">
                <a:solidFill>
                  <a:schemeClr val="tx1"/>
                </a:solidFill>
                <a:latin typeface="华文新魏" panose="02010800040101010101" pitchFamily="2" charset="-122"/>
              </a:rPr>
              <a:t>    在这一时期中，利用实验细胞学技术获得了一些有意义的成果，如提出了</a:t>
            </a:r>
            <a:r>
              <a:rPr kumimoji="1" lang="zh-CN" altLang="en-US" sz="2200">
                <a:solidFill>
                  <a:srgbClr val="FF0000"/>
                </a:solidFill>
                <a:latin typeface="华文新魏" panose="02010800040101010101" pitchFamily="2" charset="-122"/>
              </a:rPr>
              <a:t>原生质理论</a:t>
            </a:r>
            <a:r>
              <a:rPr kumimoji="1" lang="zh-CN" altLang="en-US" sz="2200">
                <a:solidFill>
                  <a:schemeClr val="tx1"/>
                </a:solidFill>
                <a:latin typeface="华文新魏" panose="02010800040101010101" pitchFamily="2" charset="-122"/>
              </a:rPr>
              <a:t>，研究了细胞</a:t>
            </a:r>
            <a:r>
              <a:rPr kumimoji="1" lang="zh-CN" altLang="en-US" sz="2200">
                <a:solidFill>
                  <a:srgbClr val="FF0000"/>
                </a:solidFill>
                <a:latin typeface="华文新魏" panose="02010800040101010101" pitchFamily="2" charset="-122"/>
              </a:rPr>
              <a:t>受精</a:t>
            </a:r>
            <a:r>
              <a:rPr kumimoji="1" lang="zh-CN" altLang="en-US" sz="2200">
                <a:solidFill>
                  <a:schemeClr val="tx1"/>
                </a:solidFill>
                <a:latin typeface="华文新魏" panose="02010800040101010101" pitchFamily="2" charset="-122"/>
              </a:rPr>
              <a:t>和</a:t>
            </a:r>
            <a:r>
              <a:rPr kumimoji="1" lang="zh-CN" altLang="en-US" sz="2200">
                <a:solidFill>
                  <a:srgbClr val="FF0000"/>
                </a:solidFill>
                <a:latin typeface="华文新魏" panose="02010800040101010101" pitchFamily="2" charset="-122"/>
              </a:rPr>
              <a:t>分裂</a:t>
            </a:r>
            <a:r>
              <a:rPr kumimoji="1" lang="zh-CN" altLang="en-US" sz="2200">
                <a:solidFill>
                  <a:schemeClr val="tx1"/>
                </a:solidFill>
                <a:latin typeface="华文新魏" panose="02010800040101010101" pitchFamily="2" charset="-122"/>
              </a:rPr>
              <a:t>，发现了</a:t>
            </a:r>
            <a:r>
              <a:rPr kumimoji="1" lang="zh-CN" altLang="en-US" sz="2200">
                <a:solidFill>
                  <a:srgbClr val="FF0000"/>
                </a:solidFill>
                <a:latin typeface="华文新魏" panose="02010800040101010101" pitchFamily="2" charset="-122"/>
              </a:rPr>
              <a:t>中心体</a:t>
            </a:r>
            <a:r>
              <a:rPr kumimoji="1" lang="zh-CN" altLang="en-US" sz="2200">
                <a:solidFill>
                  <a:schemeClr val="tx1"/>
                </a:solidFill>
                <a:latin typeface="华文新魏" panose="02010800040101010101" pitchFamily="2" charset="-122"/>
              </a:rPr>
              <a:t>、</a:t>
            </a:r>
            <a:r>
              <a:rPr kumimoji="1" lang="zh-CN" altLang="en-US" sz="2200">
                <a:solidFill>
                  <a:srgbClr val="FF0000"/>
                </a:solidFill>
                <a:latin typeface="华文新魏" panose="02010800040101010101" pitchFamily="2" charset="-122"/>
              </a:rPr>
              <a:t>高尔基体</a:t>
            </a:r>
            <a:r>
              <a:rPr kumimoji="1" lang="zh-CN" altLang="en-US" sz="2200">
                <a:solidFill>
                  <a:schemeClr val="tx1"/>
                </a:solidFill>
                <a:latin typeface="华文新魏" panose="02010800040101010101" pitchFamily="2" charset="-122"/>
              </a:rPr>
              <a:t>和</a:t>
            </a:r>
            <a:r>
              <a:rPr kumimoji="1" lang="zh-CN" altLang="en-US" sz="2200">
                <a:solidFill>
                  <a:srgbClr val="FF0000"/>
                </a:solidFill>
                <a:latin typeface="华文新魏" panose="02010800040101010101" pitchFamily="2" charset="-122"/>
              </a:rPr>
              <a:t>线粒体</a:t>
            </a:r>
            <a:r>
              <a:rPr kumimoji="1" lang="zh-CN" altLang="en-US" sz="2200">
                <a:solidFill>
                  <a:schemeClr val="tx1"/>
                </a:solidFill>
                <a:latin typeface="华文新魏" panose="02010800040101010101" pitchFamily="2" charset="-122"/>
              </a:rPr>
              <a:t>等细胞器。</a:t>
            </a:r>
            <a:r>
              <a:rPr kumimoji="1" lang="en-US" altLang="zh-CN" sz="2200">
                <a:solidFill>
                  <a:schemeClr val="tx1"/>
                </a:solidFill>
                <a:latin typeface="华文新魏" panose="02010800040101010101" pitchFamily="2" charset="-122"/>
              </a:rPr>
              <a:t>1925</a:t>
            </a:r>
            <a:r>
              <a:rPr kumimoji="1" lang="zh-CN" altLang="en-US" sz="2200">
                <a:solidFill>
                  <a:schemeClr val="tx1"/>
                </a:solidFill>
                <a:latin typeface="华文新魏" panose="02010800040101010101" pitchFamily="2" charset="-122"/>
              </a:rPr>
              <a:t>年美国生物学家</a:t>
            </a:r>
            <a:r>
              <a:rPr kumimoji="1" lang="en-US" altLang="zh-CN" sz="2200">
                <a:solidFill>
                  <a:schemeClr val="tx1"/>
                </a:solidFill>
                <a:latin typeface="华文新魏" panose="02010800040101010101" pitchFamily="2" charset="-122"/>
              </a:rPr>
              <a:t>EB Wilson</a:t>
            </a:r>
            <a:r>
              <a:rPr kumimoji="1" lang="zh-CN" altLang="en-US" sz="2200">
                <a:solidFill>
                  <a:schemeClr val="tx1"/>
                </a:solidFill>
                <a:latin typeface="华文新魏" panose="02010800040101010101" pitchFamily="2" charset="-122"/>
              </a:rPr>
              <a:t>绘制的细胞的模式图总结了这一阶段的研究成果。</a:t>
            </a:r>
          </a:p>
        </p:txBody>
      </p:sp>
      <p:sp>
        <p:nvSpPr>
          <p:cNvPr id="33794" name="Rectangle 3"/>
          <p:cNvSpPr>
            <a:spLocks noChangeArrowheads="1"/>
          </p:cNvSpPr>
          <p:nvPr/>
        </p:nvSpPr>
        <p:spPr bwMode="auto">
          <a:xfrm>
            <a:off x="468313" y="765175"/>
            <a:ext cx="77470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5000"/>
              </a:lnSpc>
              <a:spcBef>
                <a:spcPct val="20000"/>
              </a:spcBef>
              <a:spcAft>
                <a:spcPct val="20000"/>
              </a:spcAft>
              <a:buClr>
                <a:srgbClr val="FF9900"/>
              </a:buClr>
              <a:buFont typeface="Wingdings" panose="05000000000000000000" pitchFamily="2" charset="2"/>
              <a:buChar char="Ø"/>
              <a:defRPr sz="2800" b="1">
                <a:solidFill>
                  <a:srgbClr val="000F40"/>
                </a:solidFill>
                <a:latin typeface="Times New Roman" panose="02020603050405020304" pitchFamily="18" charset="0"/>
                <a:ea typeface="华文新魏" panose="02010800040101010101" pitchFamily="2" charset="-122"/>
              </a:defRPr>
            </a:lvl1pPr>
            <a:lvl2pPr marL="742950" indent="-285750">
              <a:lnSpc>
                <a:spcPct val="125000"/>
              </a:lnSpc>
              <a:spcBef>
                <a:spcPct val="20000"/>
              </a:spcBef>
              <a:spcAft>
                <a:spcPct val="20000"/>
              </a:spcAft>
              <a:buClr>
                <a:schemeClr val="accent2"/>
              </a:buClr>
              <a:buFont typeface="Wingdings" panose="05000000000000000000" pitchFamily="2" charset="2"/>
              <a:buChar char="Ø"/>
              <a:defRPr sz="2400" b="1">
                <a:solidFill>
                  <a:srgbClr val="000F40"/>
                </a:solidFill>
                <a:latin typeface="Times New Roman" panose="02020603050405020304" pitchFamily="18" charset="0"/>
                <a:ea typeface="楷体_GB2312" pitchFamily="49" charset="-122"/>
              </a:defRPr>
            </a:lvl2pPr>
            <a:lvl3pPr marL="1143000" indent="-228600">
              <a:lnSpc>
                <a:spcPct val="125000"/>
              </a:lnSpc>
              <a:spcBef>
                <a:spcPct val="20000"/>
              </a:spcBef>
              <a:spcAft>
                <a:spcPct val="20000"/>
              </a:spcAft>
              <a:buFont typeface="Wingdings" panose="05000000000000000000" pitchFamily="2" charset="2"/>
              <a:buChar char="Ø"/>
              <a:defRPr sz="2400" b="1">
                <a:solidFill>
                  <a:schemeClr val="tx1"/>
                </a:solidFill>
                <a:latin typeface="楷体_GB2312" pitchFamily="49" charset="-122"/>
                <a:ea typeface="楷体_GB2312" pitchFamily="49" charset="-122"/>
              </a:defRPr>
            </a:lvl3pPr>
            <a:lvl4pPr marL="1600200" indent="-228600">
              <a:lnSpc>
                <a:spcPct val="125000"/>
              </a:lnSpc>
              <a:spcBef>
                <a:spcPct val="20000"/>
              </a:spcBef>
              <a:spcAft>
                <a:spcPct val="20000"/>
              </a:spcAft>
              <a:buFont typeface="Wingdings" panose="05000000000000000000" pitchFamily="2" charset="2"/>
              <a:buChar char="Ø"/>
              <a:defRPr sz="2000" b="1">
                <a:solidFill>
                  <a:schemeClr val="tx1"/>
                </a:solidFill>
                <a:latin typeface="楷体_GB2312" pitchFamily="49" charset="-122"/>
                <a:ea typeface="楷体_GB2312" pitchFamily="49" charset="-122"/>
              </a:defRPr>
            </a:lvl4pPr>
            <a:lvl5pPr marL="2057400" indent="-228600">
              <a:lnSpc>
                <a:spcPct val="125000"/>
              </a:lnSpc>
              <a:spcBef>
                <a:spcPct val="20000"/>
              </a:spcBef>
              <a:spcAft>
                <a:spcPct val="20000"/>
              </a:spcAft>
              <a:buFont typeface="Wingdings" panose="05000000000000000000" pitchFamily="2" charset="2"/>
              <a:buChar char="Ø"/>
              <a:defRPr sz="2000" b="1">
                <a:solidFill>
                  <a:schemeClr val="tx1"/>
                </a:solidFill>
                <a:latin typeface="楷体_GB2312" pitchFamily="49" charset="-122"/>
                <a:ea typeface="楷体_GB2312" pitchFamily="49" charset="-122"/>
              </a:defRPr>
            </a:lvl5pPr>
            <a:lvl6pPr marL="2514600" indent="-228600" eaLnBrk="0" fontAlgn="base" hangingPunct="0">
              <a:lnSpc>
                <a:spcPct val="125000"/>
              </a:lnSpc>
              <a:spcBef>
                <a:spcPct val="20000"/>
              </a:spcBef>
              <a:spcAft>
                <a:spcPct val="20000"/>
              </a:spcAft>
              <a:buFont typeface="Wingdings" panose="05000000000000000000" pitchFamily="2" charset="2"/>
              <a:buChar char="Ø"/>
              <a:defRPr sz="2000" b="1">
                <a:solidFill>
                  <a:schemeClr val="tx1"/>
                </a:solidFill>
                <a:latin typeface="楷体_GB2312" pitchFamily="49" charset="-122"/>
                <a:ea typeface="楷体_GB2312" pitchFamily="49" charset="-122"/>
              </a:defRPr>
            </a:lvl6pPr>
            <a:lvl7pPr marL="2971800" indent="-228600" eaLnBrk="0" fontAlgn="base" hangingPunct="0">
              <a:lnSpc>
                <a:spcPct val="125000"/>
              </a:lnSpc>
              <a:spcBef>
                <a:spcPct val="20000"/>
              </a:spcBef>
              <a:spcAft>
                <a:spcPct val="20000"/>
              </a:spcAft>
              <a:buFont typeface="Wingdings" panose="05000000000000000000" pitchFamily="2" charset="2"/>
              <a:buChar char="Ø"/>
              <a:defRPr sz="2000" b="1">
                <a:solidFill>
                  <a:schemeClr val="tx1"/>
                </a:solidFill>
                <a:latin typeface="楷体_GB2312" pitchFamily="49" charset="-122"/>
                <a:ea typeface="楷体_GB2312" pitchFamily="49" charset="-122"/>
              </a:defRPr>
            </a:lvl7pPr>
            <a:lvl8pPr marL="3429000" indent="-228600" eaLnBrk="0" fontAlgn="base" hangingPunct="0">
              <a:lnSpc>
                <a:spcPct val="125000"/>
              </a:lnSpc>
              <a:spcBef>
                <a:spcPct val="20000"/>
              </a:spcBef>
              <a:spcAft>
                <a:spcPct val="20000"/>
              </a:spcAft>
              <a:buFont typeface="Wingdings" panose="05000000000000000000" pitchFamily="2" charset="2"/>
              <a:buChar char="Ø"/>
              <a:defRPr sz="2000" b="1">
                <a:solidFill>
                  <a:schemeClr val="tx1"/>
                </a:solidFill>
                <a:latin typeface="楷体_GB2312" pitchFamily="49" charset="-122"/>
                <a:ea typeface="楷体_GB2312" pitchFamily="49" charset="-122"/>
              </a:defRPr>
            </a:lvl8pPr>
            <a:lvl9pPr marL="3886200" indent="-228600" eaLnBrk="0" fontAlgn="base" hangingPunct="0">
              <a:lnSpc>
                <a:spcPct val="125000"/>
              </a:lnSpc>
              <a:spcBef>
                <a:spcPct val="20000"/>
              </a:spcBef>
              <a:spcAft>
                <a:spcPct val="20000"/>
              </a:spcAft>
              <a:buFont typeface="Wingdings" panose="05000000000000000000" pitchFamily="2" charset="2"/>
              <a:buChar char="Ø"/>
              <a:defRPr sz="2000" b="1">
                <a:solidFill>
                  <a:schemeClr val="tx1"/>
                </a:solidFill>
                <a:latin typeface="楷体_GB2312" pitchFamily="49" charset="-122"/>
                <a:ea typeface="楷体_GB2312" pitchFamily="49" charset="-122"/>
              </a:defRPr>
            </a:lvl9pPr>
          </a:lstStyle>
          <a:p>
            <a:pPr eaLnBrk="1" hangingPunct="1">
              <a:lnSpc>
                <a:spcPct val="100000"/>
              </a:lnSpc>
              <a:spcBef>
                <a:spcPct val="0"/>
              </a:spcBef>
              <a:spcAft>
                <a:spcPct val="0"/>
              </a:spcAft>
              <a:buClrTx/>
              <a:buFontTx/>
              <a:buNone/>
            </a:pPr>
            <a:r>
              <a:rPr kumimoji="1" lang="zh-CN" altLang="en-US" sz="3600">
                <a:solidFill>
                  <a:srgbClr val="C00000"/>
                </a:solidFill>
                <a:latin typeface="华文新魏" panose="02010800040101010101" pitchFamily="2" charset="-122"/>
              </a:rPr>
              <a:t>三、光学显微镜及实验细胞学阶段</a:t>
            </a:r>
          </a:p>
        </p:txBody>
      </p:sp>
      <p:sp>
        <p:nvSpPr>
          <p:cNvPr id="33795" name="灯片编号占位符 3"/>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5000"/>
              </a:lnSpc>
              <a:spcBef>
                <a:spcPct val="20000"/>
              </a:spcBef>
              <a:spcAft>
                <a:spcPct val="20000"/>
              </a:spcAft>
              <a:buClr>
                <a:srgbClr val="FF9900"/>
              </a:buClr>
              <a:buFont typeface="Wingdings" panose="05000000000000000000" pitchFamily="2" charset="2"/>
              <a:buChar char="Ø"/>
              <a:defRPr sz="2800" b="1">
                <a:solidFill>
                  <a:srgbClr val="000F40"/>
                </a:solidFill>
                <a:latin typeface="Times New Roman" panose="02020603050405020304" pitchFamily="18" charset="0"/>
                <a:ea typeface="华文新魏" panose="02010800040101010101" pitchFamily="2" charset="-122"/>
              </a:defRPr>
            </a:lvl1pPr>
            <a:lvl2pPr marL="742950" indent="-285750">
              <a:lnSpc>
                <a:spcPct val="125000"/>
              </a:lnSpc>
              <a:spcBef>
                <a:spcPct val="20000"/>
              </a:spcBef>
              <a:spcAft>
                <a:spcPct val="20000"/>
              </a:spcAft>
              <a:buClr>
                <a:schemeClr val="accent2"/>
              </a:buClr>
              <a:buFont typeface="Wingdings" panose="05000000000000000000" pitchFamily="2" charset="2"/>
              <a:buChar char="Ø"/>
              <a:defRPr sz="2400" b="1">
                <a:solidFill>
                  <a:srgbClr val="000F40"/>
                </a:solidFill>
                <a:latin typeface="Times New Roman" panose="02020603050405020304" pitchFamily="18" charset="0"/>
                <a:ea typeface="楷体_GB2312" pitchFamily="49" charset="-122"/>
              </a:defRPr>
            </a:lvl2pPr>
            <a:lvl3pPr marL="1143000" indent="-228600">
              <a:lnSpc>
                <a:spcPct val="125000"/>
              </a:lnSpc>
              <a:spcBef>
                <a:spcPct val="20000"/>
              </a:spcBef>
              <a:spcAft>
                <a:spcPct val="20000"/>
              </a:spcAft>
              <a:buFont typeface="Wingdings" panose="05000000000000000000" pitchFamily="2" charset="2"/>
              <a:buChar char="Ø"/>
              <a:defRPr sz="2400" b="1">
                <a:solidFill>
                  <a:schemeClr val="tx1"/>
                </a:solidFill>
                <a:latin typeface="楷体_GB2312" pitchFamily="49" charset="-122"/>
                <a:ea typeface="楷体_GB2312" pitchFamily="49" charset="-122"/>
              </a:defRPr>
            </a:lvl3pPr>
            <a:lvl4pPr marL="1600200" indent="-228600">
              <a:lnSpc>
                <a:spcPct val="125000"/>
              </a:lnSpc>
              <a:spcBef>
                <a:spcPct val="20000"/>
              </a:spcBef>
              <a:spcAft>
                <a:spcPct val="20000"/>
              </a:spcAft>
              <a:buFont typeface="Wingdings" panose="05000000000000000000" pitchFamily="2" charset="2"/>
              <a:buChar char="Ø"/>
              <a:defRPr sz="2000" b="1">
                <a:solidFill>
                  <a:schemeClr val="tx1"/>
                </a:solidFill>
                <a:latin typeface="楷体_GB2312" pitchFamily="49" charset="-122"/>
                <a:ea typeface="楷体_GB2312" pitchFamily="49" charset="-122"/>
              </a:defRPr>
            </a:lvl4pPr>
            <a:lvl5pPr marL="2057400" indent="-228600">
              <a:lnSpc>
                <a:spcPct val="125000"/>
              </a:lnSpc>
              <a:spcBef>
                <a:spcPct val="20000"/>
              </a:spcBef>
              <a:spcAft>
                <a:spcPct val="20000"/>
              </a:spcAft>
              <a:buFont typeface="Wingdings" panose="05000000000000000000" pitchFamily="2" charset="2"/>
              <a:buChar char="Ø"/>
              <a:defRPr sz="2000" b="1">
                <a:solidFill>
                  <a:schemeClr val="tx1"/>
                </a:solidFill>
                <a:latin typeface="楷体_GB2312" pitchFamily="49" charset="-122"/>
                <a:ea typeface="楷体_GB2312" pitchFamily="49" charset="-122"/>
              </a:defRPr>
            </a:lvl5pPr>
            <a:lvl6pPr marL="2514600" indent="-228600" eaLnBrk="0" fontAlgn="base" hangingPunct="0">
              <a:lnSpc>
                <a:spcPct val="125000"/>
              </a:lnSpc>
              <a:spcBef>
                <a:spcPct val="20000"/>
              </a:spcBef>
              <a:spcAft>
                <a:spcPct val="20000"/>
              </a:spcAft>
              <a:buFont typeface="Wingdings" panose="05000000000000000000" pitchFamily="2" charset="2"/>
              <a:buChar char="Ø"/>
              <a:defRPr sz="2000" b="1">
                <a:solidFill>
                  <a:schemeClr val="tx1"/>
                </a:solidFill>
                <a:latin typeface="楷体_GB2312" pitchFamily="49" charset="-122"/>
                <a:ea typeface="楷体_GB2312" pitchFamily="49" charset="-122"/>
              </a:defRPr>
            </a:lvl6pPr>
            <a:lvl7pPr marL="2971800" indent="-228600" eaLnBrk="0" fontAlgn="base" hangingPunct="0">
              <a:lnSpc>
                <a:spcPct val="125000"/>
              </a:lnSpc>
              <a:spcBef>
                <a:spcPct val="20000"/>
              </a:spcBef>
              <a:spcAft>
                <a:spcPct val="20000"/>
              </a:spcAft>
              <a:buFont typeface="Wingdings" panose="05000000000000000000" pitchFamily="2" charset="2"/>
              <a:buChar char="Ø"/>
              <a:defRPr sz="2000" b="1">
                <a:solidFill>
                  <a:schemeClr val="tx1"/>
                </a:solidFill>
                <a:latin typeface="楷体_GB2312" pitchFamily="49" charset="-122"/>
                <a:ea typeface="楷体_GB2312" pitchFamily="49" charset="-122"/>
              </a:defRPr>
            </a:lvl7pPr>
            <a:lvl8pPr marL="3429000" indent="-228600" eaLnBrk="0" fontAlgn="base" hangingPunct="0">
              <a:lnSpc>
                <a:spcPct val="125000"/>
              </a:lnSpc>
              <a:spcBef>
                <a:spcPct val="20000"/>
              </a:spcBef>
              <a:spcAft>
                <a:spcPct val="20000"/>
              </a:spcAft>
              <a:buFont typeface="Wingdings" panose="05000000000000000000" pitchFamily="2" charset="2"/>
              <a:buChar char="Ø"/>
              <a:defRPr sz="2000" b="1">
                <a:solidFill>
                  <a:schemeClr val="tx1"/>
                </a:solidFill>
                <a:latin typeface="楷体_GB2312" pitchFamily="49" charset="-122"/>
                <a:ea typeface="楷体_GB2312" pitchFamily="49" charset="-122"/>
              </a:defRPr>
            </a:lvl8pPr>
            <a:lvl9pPr marL="3886200" indent="-228600" eaLnBrk="0" fontAlgn="base" hangingPunct="0">
              <a:lnSpc>
                <a:spcPct val="125000"/>
              </a:lnSpc>
              <a:spcBef>
                <a:spcPct val="20000"/>
              </a:spcBef>
              <a:spcAft>
                <a:spcPct val="20000"/>
              </a:spcAft>
              <a:buFont typeface="Wingdings" panose="05000000000000000000" pitchFamily="2" charset="2"/>
              <a:buChar char="Ø"/>
              <a:defRPr sz="2000" b="1">
                <a:solidFill>
                  <a:schemeClr val="tx1"/>
                </a:solidFill>
                <a:latin typeface="楷体_GB2312" pitchFamily="49" charset="-122"/>
                <a:ea typeface="楷体_GB2312" pitchFamily="49" charset="-122"/>
              </a:defRPr>
            </a:lvl9pPr>
          </a:lstStyle>
          <a:p>
            <a:pPr>
              <a:lnSpc>
                <a:spcPct val="100000"/>
              </a:lnSpc>
              <a:spcBef>
                <a:spcPct val="0"/>
              </a:spcBef>
              <a:spcAft>
                <a:spcPct val="0"/>
              </a:spcAft>
              <a:buClrTx/>
              <a:buFontTx/>
              <a:buNone/>
            </a:pPr>
            <a:fld id="{D038DB1A-9FA0-5745-8E58-31EC0D5E8B6C}" type="slidenum">
              <a:rPr lang="zh-CN" altLang="en-US" sz="1600" b="0" smtClean="0">
                <a:solidFill>
                  <a:schemeClr val="tx1"/>
                </a:solidFill>
                <a:ea typeface="楷体_GB2312" pitchFamily="49" charset="-122"/>
              </a:rPr>
              <a:t>15</a:t>
            </a:fld>
            <a:endParaRPr lang="en-US" altLang="zh-CN" sz="1600" b="0">
              <a:solidFill>
                <a:schemeClr val="tx1"/>
              </a:solidFill>
              <a:ea typeface="楷体_GB2312"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88450">
                                            <p:txEl>
                                              <p:pRg st="0" end="0"/>
                                            </p:txEl>
                                          </p:spTgt>
                                        </p:tgtEl>
                                        <p:attrNameLst>
                                          <p:attrName>style.visibility</p:attrName>
                                        </p:attrNameLst>
                                      </p:cBhvr>
                                      <p:to>
                                        <p:strVal val="visible"/>
                                      </p:to>
                                    </p:set>
                                    <p:anim calcmode="lin" valueType="num">
                                      <p:cBhvr additive="base">
                                        <p:cTn id="7" dur="1000" fill="hold"/>
                                        <p:tgtEl>
                                          <p:spTgt spid="488450">
                                            <p:txEl>
                                              <p:pRg st="0" end="0"/>
                                            </p:txEl>
                                          </p:spTgt>
                                        </p:tgtEl>
                                        <p:attrNameLst>
                                          <p:attrName>ppt_x</p:attrName>
                                        </p:attrNameLst>
                                      </p:cBhvr>
                                      <p:tavLst>
                                        <p:tav tm="0">
                                          <p:val>
                                            <p:strVal val="0-#ppt_w/2"/>
                                          </p:val>
                                        </p:tav>
                                        <p:tav tm="100000">
                                          <p:val>
                                            <p:strVal val="#ppt_x"/>
                                          </p:val>
                                        </p:tav>
                                      </p:tavLst>
                                    </p:anim>
                                    <p:anim calcmode="lin" valueType="num">
                                      <p:cBhvr additive="base">
                                        <p:cTn id="8" dur="1000" fill="hold"/>
                                        <p:tgtEl>
                                          <p:spTgt spid="488450">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488450">
                                            <p:txEl>
                                              <p:pRg st="1" end="1"/>
                                            </p:txEl>
                                          </p:spTgt>
                                        </p:tgtEl>
                                        <p:attrNameLst>
                                          <p:attrName>style.visibility</p:attrName>
                                        </p:attrNameLst>
                                      </p:cBhvr>
                                      <p:to>
                                        <p:strVal val="visible"/>
                                      </p:to>
                                    </p:set>
                                    <p:anim calcmode="lin" valueType="num">
                                      <p:cBhvr additive="base">
                                        <p:cTn id="11" dur="500" fill="hold"/>
                                        <p:tgtEl>
                                          <p:spTgt spid="488450">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488450">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Text Box 2"/>
          <p:cNvSpPr txBox="1">
            <a:spLocks noChangeArrowheads="1"/>
          </p:cNvSpPr>
          <p:nvPr/>
        </p:nvSpPr>
        <p:spPr bwMode="auto">
          <a:xfrm>
            <a:off x="539750" y="1268413"/>
            <a:ext cx="8077200" cy="4275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5000"/>
              </a:lnSpc>
              <a:spcBef>
                <a:spcPct val="20000"/>
              </a:spcBef>
              <a:spcAft>
                <a:spcPct val="20000"/>
              </a:spcAft>
              <a:buClr>
                <a:srgbClr val="FF9900"/>
              </a:buClr>
              <a:buFont typeface="Wingdings" panose="05000000000000000000" pitchFamily="2" charset="2"/>
              <a:buChar char="Ø"/>
              <a:defRPr sz="2800" b="1">
                <a:solidFill>
                  <a:srgbClr val="000F40"/>
                </a:solidFill>
                <a:latin typeface="Times New Roman" panose="02020603050405020304" pitchFamily="18" charset="0"/>
                <a:ea typeface="华文新魏" panose="02010800040101010101" pitchFamily="2" charset="-122"/>
              </a:defRPr>
            </a:lvl1pPr>
            <a:lvl2pPr marL="742950" indent="-285750">
              <a:lnSpc>
                <a:spcPct val="125000"/>
              </a:lnSpc>
              <a:spcBef>
                <a:spcPct val="20000"/>
              </a:spcBef>
              <a:spcAft>
                <a:spcPct val="20000"/>
              </a:spcAft>
              <a:buClr>
                <a:schemeClr val="accent2"/>
              </a:buClr>
              <a:buFont typeface="Wingdings" panose="05000000000000000000" pitchFamily="2" charset="2"/>
              <a:buChar char="Ø"/>
              <a:defRPr sz="2400" b="1">
                <a:solidFill>
                  <a:srgbClr val="000F40"/>
                </a:solidFill>
                <a:latin typeface="Times New Roman" panose="02020603050405020304" pitchFamily="18" charset="0"/>
                <a:ea typeface="楷体_GB2312" pitchFamily="49" charset="-122"/>
              </a:defRPr>
            </a:lvl2pPr>
            <a:lvl3pPr marL="1143000" indent="-228600">
              <a:lnSpc>
                <a:spcPct val="125000"/>
              </a:lnSpc>
              <a:spcBef>
                <a:spcPct val="20000"/>
              </a:spcBef>
              <a:spcAft>
                <a:spcPct val="20000"/>
              </a:spcAft>
              <a:buFont typeface="Wingdings" panose="05000000000000000000" pitchFamily="2" charset="2"/>
              <a:buChar char="Ø"/>
              <a:defRPr sz="2400" b="1">
                <a:solidFill>
                  <a:schemeClr val="tx1"/>
                </a:solidFill>
                <a:latin typeface="楷体_GB2312" pitchFamily="49" charset="-122"/>
                <a:ea typeface="楷体_GB2312" pitchFamily="49" charset="-122"/>
              </a:defRPr>
            </a:lvl3pPr>
            <a:lvl4pPr marL="1600200" indent="-228600">
              <a:lnSpc>
                <a:spcPct val="125000"/>
              </a:lnSpc>
              <a:spcBef>
                <a:spcPct val="20000"/>
              </a:spcBef>
              <a:spcAft>
                <a:spcPct val="20000"/>
              </a:spcAft>
              <a:buFont typeface="Wingdings" panose="05000000000000000000" pitchFamily="2" charset="2"/>
              <a:buChar char="Ø"/>
              <a:defRPr sz="2000" b="1">
                <a:solidFill>
                  <a:schemeClr val="tx1"/>
                </a:solidFill>
                <a:latin typeface="楷体_GB2312" pitchFamily="49" charset="-122"/>
                <a:ea typeface="楷体_GB2312" pitchFamily="49" charset="-122"/>
              </a:defRPr>
            </a:lvl4pPr>
            <a:lvl5pPr marL="2057400" indent="-228600">
              <a:lnSpc>
                <a:spcPct val="125000"/>
              </a:lnSpc>
              <a:spcBef>
                <a:spcPct val="20000"/>
              </a:spcBef>
              <a:spcAft>
                <a:spcPct val="20000"/>
              </a:spcAft>
              <a:buFont typeface="Wingdings" panose="05000000000000000000" pitchFamily="2" charset="2"/>
              <a:buChar char="Ø"/>
              <a:defRPr sz="2000" b="1">
                <a:solidFill>
                  <a:schemeClr val="tx1"/>
                </a:solidFill>
                <a:latin typeface="楷体_GB2312" pitchFamily="49" charset="-122"/>
                <a:ea typeface="楷体_GB2312" pitchFamily="49" charset="-122"/>
              </a:defRPr>
            </a:lvl5pPr>
            <a:lvl6pPr marL="2514600" indent="-228600" eaLnBrk="0" fontAlgn="base" hangingPunct="0">
              <a:lnSpc>
                <a:spcPct val="125000"/>
              </a:lnSpc>
              <a:spcBef>
                <a:spcPct val="20000"/>
              </a:spcBef>
              <a:spcAft>
                <a:spcPct val="20000"/>
              </a:spcAft>
              <a:buFont typeface="Wingdings" panose="05000000000000000000" pitchFamily="2" charset="2"/>
              <a:buChar char="Ø"/>
              <a:defRPr sz="2000" b="1">
                <a:solidFill>
                  <a:schemeClr val="tx1"/>
                </a:solidFill>
                <a:latin typeface="楷体_GB2312" pitchFamily="49" charset="-122"/>
                <a:ea typeface="楷体_GB2312" pitchFamily="49" charset="-122"/>
              </a:defRPr>
            </a:lvl6pPr>
            <a:lvl7pPr marL="2971800" indent="-228600" eaLnBrk="0" fontAlgn="base" hangingPunct="0">
              <a:lnSpc>
                <a:spcPct val="125000"/>
              </a:lnSpc>
              <a:spcBef>
                <a:spcPct val="20000"/>
              </a:spcBef>
              <a:spcAft>
                <a:spcPct val="20000"/>
              </a:spcAft>
              <a:buFont typeface="Wingdings" panose="05000000000000000000" pitchFamily="2" charset="2"/>
              <a:buChar char="Ø"/>
              <a:defRPr sz="2000" b="1">
                <a:solidFill>
                  <a:schemeClr val="tx1"/>
                </a:solidFill>
                <a:latin typeface="楷体_GB2312" pitchFamily="49" charset="-122"/>
                <a:ea typeface="楷体_GB2312" pitchFamily="49" charset="-122"/>
              </a:defRPr>
            </a:lvl7pPr>
            <a:lvl8pPr marL="3429000" indent="-228600" eaLnBrk="0" fontAlgn="base" hangingPunct="0">
              <a:lnSpc>
                <a:spcPct val="125000"/>
              </a:lnSpc>
              <a:spcBef>
                <a:spcPct val="20000"/>
              </a:spcBef>
              <a:spcAft>
                <a:spcPct val="20000"/>
              </a:spcAft>
              <a:buFont typeface="Wingdings" panose="05000000000000000000" pitchFamily="2" charset="2"/>
              <a:buChar char="Ø"/>
              <a:defRPr sz="2000" b="1">
                <a:solidFill>
                  <a:schemeClr val="tx1"/>
                </a:solidFill>
                <a:latin typeface="楷体_GB2312" pitchFamily="49" charset="-122"/>
                <a:ea typeface="楷体_GB2312" pitchFamily="49" charset="-122"/>
              </a:defRPr>
            </a:lvl8pPr>
            <a:lvl9pPr marL="3886200" indent="-228600" eaLnBrk="0" fontAlgn="base" hangingPunct="0">
              <a:lnSpc>
                <a:spcPct val="125000"/>
              </a:lnSpc>
              <a:spcBef>
                <a:spcPct val="20000"/>
              </a:spcBef>
              <a:spcAft>
                <a:spcPct val="20000"/>
              </a:spcAft>
              <a:buFont typeface="Wingdings" panose="05000000000000000000" pitchFamily="2" charset="2"/>
              <a:buChar char="Ø"/>
              <a:defRPr sz="2000" b="1">
                <a:solidFill>
                  <a:schemeClr val="tx1"/>
                </a:solidFill>
                <a:latin typeface="楷体_GB2312" pitchFamily="49" charset="-122"/>
                <a:ea typeface="楷体_GB2312" pitchFamily="49" charset="-122"/>
              </a:defRPr>
            </a:lvl9pPr>
          </a:lstStyle>
          <a:p>
            <a:pPr algn="just" eaLnBrk="1" hangingPunct="1">
              <a:lnSpc>
                <a:spcPct val="150000"/>
              </a:lnSpc>
              <a:spcBef>
                <a:spcPct val="50000"/>
              </a:spcBef>
              <a:spcAft>
                <a:spcPct val="0"/>
              </a:spcAft>
              <a:buClrTx/>
              <a:buFontTx/>
              <a:buNone/>
            </a:pPr>
            <a:r>
              <a:rPr kumimoji="1" lang="en-US" altLang="zh-CN" sz="2200">
                <a:solidFill>
                  <a:schemeClr val="tx1"/>
                </a:solidFill>
                <a:latin typeface="华文新魏" panose="02010800040101010101" pitchFamily="2" charset="-122"/>
              </a:rPr>
              <a:t>        </a:t>
            </a:r>
            <a:r>
              <a:rPr kumimoji="1" lang="zh-CN" altLang="en-US" sz="2200">
                <a:solidFill>
                  <a:schemeClr val="tx1"/>
                </a:solidFill>
                <a:latin typeface="华文新魏" panose="02010800040101010101" pitchFamily="2" charset="-122"/>
              </a:rPr>
              <a:t>二十世纪</a:t>
            </a:r>
            <a:r>
              <a:rPr kumimoji="1" lang="en-US" altLang="zh-CN" sz="2200">
                <a:solidFill>
                  <a:schemeClr val="tx1"/>
                </a:solidFill>
                <a:latin typeface="华文新魏" panose="02010800040101010101" pitchFamily="2" charset="-122"/>
              </a:rPr>
              <a:t>30</a:t>
            </a:r>
            <a:r>
              <a:rPr kumimoji="1" lang="zh-CN" altLang="en-US" sz="2200">
                <a:solidFill>
                  <a:schemeClr val="tx1"/>
                </a:solidFill>
                <a:latin typeface="华文新魏" panose="02010800040101010101" pitchFamily="2" charset="-122"/>
              </a:rPr>
              <a:t>年代，以电子显微镜的发明和细胞的超微结构（</a:t>
            </a:r>
            <a:r>
              <a:rPr kumimoji="1" lang="en-US" altLang="en-US" sz="2200">
                <a:solidFill>
                  <a:schemeClr val="tx1"/>
                </a:solidFill>
                <a:latin typeface="华文新魏" panose="02010800040101010101" pitchFamily="2" charset="-122"/>
              </a:rPr>
              <a:t>ultrastructure</a:t>
            </a:r>
            <a:r>
              <a:rPr kumimoji="1" lang="zh-CN" altLang="en-US" sz="2200">
                <a:solidFill>
                  <a:schemeClr val="tx1"/>
                </a:solidFill>
                <a:latin typeface="华文新魏" panose="02010800040101010101" pitchFamily="2" charset="-122"/>
              </a:rPr>
              <a:t>）研究为契机，大量的现代理化新技术被应用到细胞的研究中。</a:t>
            </a:r>
          </a:p>
          <a:p>
            <a:pPr algn="just" eaLnBrk="1" hangingPunct="1">
              <a:lnSpc>
                <a:spcPct val="150000"/>
              </a:lnSpc>
              <a:spcBef>
                <a:spcPct val="50000"/>
              </a:spcBef>
              <a:spcAft>
                <a:spcPct val="0"/>
              </a:spcAft>
              <a:buClrTx/>
              <a:buFontTx/>
              <a:buNone/>
            </a:pPr>
            <a:r>
              <a:rPr kumimoji="1" lang="zh-CN" altLang="en-US" sz="2200">
                <a:solidFill>
                  <a:schemeClr val="tx1"/>
                </a:solidFill>
                <a:latin typeface="华文新魏" panose="02010800040101010101" pitchFamily="2" charset="-122"/>
              </a:rPr>
              <a:t>        使用高分辨率的电镜先后观察了各种细胞及其细胞器，收集了细胞的微细结构许多新资料，发现了细胞质中存在重要的细胞骨架（</a:t>
            </a:r>
            <a:r>
              <a:rPr kumimoji="1" lang="en-US" altLang="zh-CN" sz="2200">
                <a:solidFill>
                  <a:schemeClr val="tx1"/>
                </a:solidFill>
                <a:latin typeface="华文新魏" panose="02010800040101010101" pitchFamily="2" charset="-122"/>
              </a:rPr>
              <a:t>cytoskeleton</a:t>
            </a:r>
            <a:r>
              <a:rPr kumimoji="1" lang="zh-CN" altLang="en-US" sz="2200">
                <a:solidFill>
                  <a:schemeClr val="tx1"/>
                </a:solidFill>
                <a:latin typeface="华文新魏" panose="02010800040101010101" pitchFamily="2" charset="-122"/>
              </a:rPr>
              <a:t>），又通过超离心和</a:t>
            </a:r>
            <a:r>
              <a:rPr kumimoji="1" lang="en-US" altLang="zh-CN" sz="2200">
                <a:solidFill>
                  <a:schemeClr val="tx1"/>
                </a:solidFill>
                <a:latin typeface="华文新魏" panose="02010800040101010101" pitchFamily="2" charset="-122"/>
              </a:rPr>
              <a:t>X-</a:t>
            </a:r>
            <a:r>
              <a:rPr kumimoji="1" lang="zh-CN" altLang="en-US" sz="2200">
                <a:solidFill>
                  <a:schemeClr val="tx1"/>
                </a:solidFill>
                <a:latin typeface="华文新魏" panose="02010800040101010101" pitchFamily="2" charset="-122"/>
              </a:rPr>
              <a:t>衍射等新方法将亚细胞组分和大分子分离出来进行分析，这样，将结构的形态和相应功能更紧密地联系起来并从更微观的水平开展了对细胞的探索。</a:t>
            </a:r>
          </a:p>
        </p:txBody>
      </p:sp>
      <p:sp>
        <p:nvSpPr>
          <p:cNvPr id="35842" name="Rectangle 3"/>
          <p:cNvSpPr>
            <a:spLocks noChangeArrowheads="1"/>
          </p:cNvSpPr>
          <p:nvPr/>
        </p:nvSpPr>
        <p:spPr bwMode="auto">
          <a:xfrm>
            <a:off x="214313" y="714375"/>
            <a:ext cx="871537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5000"/>
              </a:lnSpc>
              <a:spcBef>
                <a:spcPct val="20000"/>
              </a:spcBef>
              <a:spcAft>
                <a:spcPct val="20000"/>
              </a:spcAft>
              <a:buClr>
                <a:srgbClr val="FF9900"/>
              </a:buClr>
              <a:buFont typeface="Wingdings" panose="05000000000000000000" pitchFamily="2" charset="2"/>
              <a:buChar char="Ø"/>
              <a:defRPr sz="2800" b="1">
                <a:solidFill>
                  <a:srgbClr val="000F40"/>
                </a:solidFill>
                <a:latin typeface="Times New Roman" panose="02020603050405020304" pitchFamily="18" charset="0"/>
                <a:ea typeface="华文新魏" panose="02010800040101010101" pitchFamily="2" charset="-122"/>
              </a:defRPr>
            </a:lvl1pPr>
            <a:lvl2pPr marL="742950" indent="-285750">
              <a:lnSpc>
                <a:spcPct val="125000"/>
              </a:lnSpc>
              <a:spcBef>
                <a:spcPct val="20000"/>
              </a:spcBef>
              <a:spcAft>
                <a:spcPct val="20000"/>
              </a:spcAft>
              <a:buClr>
                <a:schemeClr val="accent2"/>
              </a:buClr>
              <a:buFont typeface="Wingdings" panose="05000000000000000000" pitchFamily="2" charset="2"/>
              <a:buChar char="Ø"/>
              <a:defRPr sz="2400" b="1">
                <a:solidFill>
                  <a:srgbClr val="000F40"/>
                </a:solidFill>
                <a:latin typeface="Times New Roman" panose="02020603050405020304" pitchFamily="18" charset="0"/>
                <a:ea typeface="楷体_GB2312" pitchFamily="49" charset="-122"/>
              </a:defRPr>
            </a:lvl2pPr>
            <a:lvl3pPr marL="1143000" indent="-228600">
              <a:lnSpc>
                <a:spcPct val="125000"/>
              </a:lnSpc>
              <a:spcBef>
                <a:spcPct val="20000"/>
              </a:spcBef>
              <a:spcAft>
                <a:spcPct val="20000"/>
              </a:spcAft>
              <a:buFont typeface="Wingdings" panose="05000000000000000000" pitchFamily="2" charset="2"/>
              <a:buChar char="Ø"/>
              <a:defRPr sz="2400" b="1">
                <a:solidFill>
                  <a:schemeClr val="tx1"/>
                </a:solidFill>
                <a:latin typeface="楷体_GB2312" pitchFamily="49" charset="-122"/>
                <a:ea typeface="楷体_GB2312" pitchFamily="49" charset="-122"/>
              </a:defRPr>
            </a:lvl3pPr>
            <a:lvl4pPr marL="1600200" indent="-228600">
              <a:lnSpc>
                <a:spcPct val="125000"/>
              </a:lnSpc>
              <a:spcBef>
                <a:spcPct val="20000"/>
              </a:spcBef>
              <a:spcAft>
                <a:spcPct val="20000"/>
              </a:spcAft>
              <a:buFont typeface="Wingdings" panose="05000000000000000000" pitchFamily="2" charset="2"/>
              <a:buChar char="Ø"/>
              <a:defRPr sz="2000" b="1">
                <a:solidFill>
                  <a:schemeClr val="tx1"/>
                </a:solidFill>
                <a:latin typeface="楷体_GB2312" pitchFamily="49" charset="-122"/>
                <a:ea typeface="楷体_GB2312" pitchFamily="49" charset="-122"/>
              </a:defRPr>
            </a:lvl4pPr>
            <a:lvl5pPr marL="2057400" indent="-228600">
              <a:lnSpc>
                <a:spcPct val="125000"/>
              </a:lnSpc>
              <a:spcBef>
                <a:spcPct val="20000"/>
              </a:spcBef>
              <a:spcAft>
                <a:spcPct val="20000"/>
              </a:spcAft>
              <a:buFont typeface="Wingdings" panose="05000000000000000000" pitchFamily="2" charset="2"/>
              <a:buChar char="Ø"/>
              <a:defRPr sz="2000" b="1">
                <a:solidFill>
                  <a:schemeClr val="tx1"/>
                </a:solidFill>
                <a:latin typeface="楷体_GB2312" pitchFamily="49" charset="-122"/>
                <a:ea typeface="楷体_GB2312" pitchFamily="49" charset="-122"/>
              </a:defRPr>
            </a:lvl5pPr>
            <a:lvl6pPr marL="2514600" indent="-228600" eaLnBrk="0" fontAlgn="base" hangingPunct="0">
              <a:lnSpc>
                <a:spcPct val="125000"/>
              </a:lnSpc>
              <a:spcBef>
                <a:spcPct val="20000"/>
              </a:spcBef>
              <a:spcAft>
                <a:spcPct val="20000"/>
              </a:spcAft>
              <a:buFont typeface="Wingdings" panose="05000000000000000000" pitchFamily="2" charset="2"/>
              <a:buChar char="Ø"/>
              <a:defRPr sz="2000" b="1">
                <a:solidFill>
                  <a:schemeClr val="tx1"/>
                </a:solidFill>
                <a:latin typeface="楷体_GB2312" pitchFamily="49" charset="-122"/>
                <a:ea typeface="楷体_GB2312" pitchFamily="49" charset="-122"/>
              </a:defRPr>
            </a:lvl6pPr>
            <a:lvl7pPr marL="2971800" indent="-228600" eaLnBrk="0" fontAlgn="base" hangingPunct="0">
              <a:lnSpc>
                <a:spcPct val="125000"/>
              </a:lnSpc>
              <a:spcBef>
                <a:spcPct val="20000"/>
              </a:spcBef>
              <a:spcAft>
                <a:spcPct val="20000"/>
              </a:spcAft>
              <a:buFont typeface="Wingdings" panose="05000000000000000000" pitchFamily="2" charset="2"/>
              <a:buChar char="Ø"/>
              <a:defRPr sz="2000" b="1">
                <a:solidFill>
                  <a:schemeClr val="tx1"/>
                </a:solidFill>
                <a:latin typeface="楷体_GB2312" pitchFamily="49" charset="-122"/>
                <a:ea typeface="楷体_GB2312" pitchFamily="49" charset="-122"/>
              </a:defRPr>
            </a:lvl7pPr>
            <a:lvl8pPr marL="3429000" indent="-228600" eaLnBrk="0" fontAlgn="base" hangingPunct="0">
              <a:lnSpc>
                <a:spcPct val="125000"/>
              </a:lnSpc>
              <a:spcBef>
                <a:spcPct val="20000"/>
              </a:spcBef>
              <a:spcAft>
                <a:spcPct val="20000"/>
              </a:spcAft>
              <a:buFont typeface="Wingdings" panose="05000000000000000000" pitchFamily="2" charset="2"/>
              <a:buChar char="Ø"/>
              <a:defRPr sz="2000" b="1">
                <a:solidFill>
                  <a:schemeClr val="tx1"/>
                </a:solidFill>
                <a:latin typeface="楷体_GB2312" pitchFamily="49" charset="-122"/>
                <a:ea typeface="楷体_GB2312" pitchFamily="49" charset="-122"/>
              </a:defRPr>
            </a:lvl8pPr>
            <a:lvl9pPr marL="3886200" indent="-228600" eaLnBrk="0" fontAlgn="base" hangingPunct="0">
              <a:lnSpc>
                <a:spcPct val="125000"/>
              </a:lnSpc>
              <a:spcBef>
                <a:spcPct val="20000"/>
              </a:spcBef>
              <a:spcAft>
                <a:spcPct val="20000"/>
              </a:spcAft>
              <a:buFont typeface="Wingdings" panose="05000000000000000000" pitchFamily="2" charset="2"/>
              <a:buChar char="Ø"/>
              <a:defRPr sz="2000" b="1">
                <a:solidFill>
                  <a:schemeClr val="tx1"/>
                </a:solidFill>
                <a:latin typeface="楷体_GB2312" pitchFamily="49" charset="-122"/>
                <a:ea typeface="楷体_GB2312" pitchFamily="49" charset="-122"/>
              </a:defRPr>
            </a:lvl9pPr>
          </a:lstStyle>
          <a:p>
            <a:pPr eaLnBrk="1" hangingPunct="1">
              <a:lnSpc>
                <a:spcPct val="100000"/>
              </a:lnSpc>
              <a:spcBef>
                <a:spcPct val="50000"/>
              </a:spcBef>
              <a:spcAft>
                <a:spcPct val="0"/>
              </a:spcAft>
              <a:buClrTx/>
              <a:buFontTx/>
              <a:buNone/>
            </a:pPr>
            <a:r>
              <a:rPr kumimoji="1" lang="zh-CN" altLang="en-US" sz="3600">
                <a:solidFill>
                  <a:srgbClr val="FF0000"/>
                </a:solidFill>
                <a:latin typeface="华文新魏" panose="02010800040101010101" pitchFamily="2" charset="-122"/>
              </a:rPr>
              <a:t>四、亚细胞结构阶段</a:t>
            </a:r>
          </a:p>
        </p:txBody>
      </p:sp>
      <p:sp>
        <p:nvSpPr>
          <p:cNvPr id="35843" name="灯片编号占位符 3"/>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5000"/>
              </a:lnSpc>
              <a:spcBef>
                <a:spcPct val="20000"/>
              </a:spcBef>
              <a:spcAft>
                <a:spcPct val="20000"/>
              </a:spcAft>
              <a:buClr>
                <a:srgbClr val="FF9900"/>
              </a:buClr>
              <a:buFont typeface="Wingdings" panose="05000000000000000000" pitchFamily="2" charset="2"/>
              <a:buChar char="Ø"/>
              <a:defRPr sz="2800" b="1">
                <a:solidFill>
                  <a:srgbClr val="000F40"/>
                </a:solidFill>
                <a:latin typeface="Times New Roman" panose="02020603050405020304" pitchFamily="18" charset="0"/>
                <a:ea typeface="华文新魏" panose="02010800040101010101" pitchFamily="2" charset="-122"/>
              </a:defRPr>
            </a:lvl1pPr>
            <a:lvl2pPr marL="742950" indent="-285750">
              <a:lnSpc>
                <a:spcPct val="125000"/>
              </a:lnSpc>
              <a:spcBef>
                <a:spcPct val="20000"/>
              </a:spcBef>
              <a:spcAft>
                <a:spcPct val="20000"/>
              </a:spcAft>
              <a:buClr>
                <a:schemeClr val="accent2"/>
              </a:buClr>
              <a:buFont typeface="Wingdings" panose="05000000000000000000" pitchFamily="2" charset="2"/>
              <a:buChar char="Ø"/>
              <a:defRPr sz="2400" b="1">
                <a:solidFill>
                  <a:srgbClr val="000F40"/>
                </a:solidFill>
                <a:latin typeface="Times New Roman" panose="02020603050405020304" pitchFamily="18" charset="0"/>
                <a:ea typeface="楷体_GB2312" pitchFamily="49" charset="-122"/>
              </a:defRPr>
            </a:lvl2pPr>
            <a:lvl3pPr marL="1143000" indent="-228600">
              <a:lnSpc>
                <a:spcPct val="125000"/>
              </a:lnSpc>
              <a:spcBef>
                <a:spcPct val="20000"/>
              </a:spcBef>
              <a:spcAft>
                <a:spcPct val="20000"/>
              </a:spcAft>
              <a:buFont typeface="Wingdings" panose="05000000000000000000" pitchFamily="2" charset="2"/>
              <a:buChar char="Ø"/>
              <a:defRPr sz="2400" b="1">
                <a:solidFill>
                  <a:schemeClr val="tx1"/>
                </a:solidFill>
                <a:latin typeface="楷体_GB2312" pitchFamily="49" charset="-122"/>
                <a:ea typeface="楷体_GB2312" pitchFamily="49" charset="-122"/>
              </a:defRPr>
            </a:lvl3pPr>
            <a:lvl4pPr marL="1600200" indent="-228600">
              <a:lnSpc>
                <a:spcPct val="125000"/>
              </a:lnSpc>
              <a:spcBef>
                <a:spcPct val="20000"/>
              </a:spcBef>
              <a:spcAft>
                <a:spcPct val="20000"/>
              </a:spcAft>
              <a:buFont typeface="Wingdings" panose="05000000000000000000" pitchFamily="2" charset="2"/>
              <a:buChar char="Ø"/>
              <a:defRPr sz="2000" b="1">
                <a:solidFill>
                  <a:schemeClr val="tx1"/>
                </a:solidFill>
                <a:latin typeface="楷体_GB2312" pitchFamily="49" charset="-122"/>
                <a:ea typeface="楷体_GB2312" pitchFamily="49" charset="-122"/>
              </a:defRPr>
            </a:lvl4pPr>
            <a:lvl5pPr marL="2057400" indent="-228600">
              <a:lnSpc>
                <a:spcPct val="125000"/>
              </a:lnSpc>
              <a:spcBef>
                <a:spcPct val="20000"/>
              </a:spcBef>
              <a:spcAft>
                <a:spcPct val="20000"/>
              </a:spcAft>
              <a:buFont typeface="Wingdings" panose="05000000000000000000" pitchFamily="2" charset="2"/>
              <a:buChar char="Ø"/>
              <a:defRPr sz="2000" b="1">
                <a:solidFill>
                  <a:schemeClr val="tx1"/>
                </a:solidFill>
                <a:latin typeface="楷体_GB2312" pitchFamily="49" charset="-122"/>
                <a:ea typeface="楷体_GB2312" pitchFamily="49" charset="-122"/>
              </a:defRPr>
            </a:lvl5pPr>
            <a:lvl6pPr marL="2514600" indent="-228600" eaLnBrk="0" fontAlgn="base" hangingPunct="0">
              <a:lnSpc>
                <a:spcPct val="125000"/>
              </a:lnSpc>
              <a:spcBef>
                <a:spcPct val="20000"/>
              </a:spcBef>
              <a:spcAft>
                <a:spcPct val="20000"/>
              </a:spcAft>
              <a:buFont typeface="Wingdings" panose="05000000000000000000" pitchFamily="2" charset="2"/>
              <a:buChar char="Ø"/>
              <a:defRPr sz="2000" b="1">
                <a:solidFill>
                  <a:schemeClr val="tx1"/>
                </a:solidFill>
                <a:latin typeface="楷体_GB2312" pitchFamily="49" charset="-122"/>
                <a:ea typeface="楷体_GB2312" pitchFamily="49" charset="-122"/>
              </a:defRPr>
            </a:lvl6pPr>
            <a:lvl7pPr marL="2971800" indent="-228600" eaLnBrk="0" fontAlgn="base" hangingPunct="0">
              <a:lnSpc>
                <a:spcPct val="125000"/>
              </a:lnSpc>
              <a:spcBef>
                <a:spcPct val="20000"/>
              </a:spcBef>
              <a:spcAft>
                <a:spcPct val="20000"/>
              </a:spcAft>
              <a:buFont typeface="Wingdings" panose="05000000000000000000" pitchFamily="2" charset="2"/>
              <a:buChar char="Ø"/>
              <a:defRPr sz="2000" b="1">
                <a:solidFill>
                  <a:schemeClr val="tx1"/>
                </a:solidFill>
                <a:latin typeface="楷体_GB2312" pitchFamily="49" charset="-122"/>
                <a:ea typeface="楷体_GB2312" pitchFamily="49" charset="-122"/>
              </a:defRPr>
            </a:lvl7pPr>
            <a:lvl8pPr marL="3429000" indent="-228600" eaLnBrk="0" fontAlgn="base" hangingPunct="0">
              <a:lnSpc>
                <a:spcPct val="125000"/>
              </a:lnSpc>
              <a:spcBef>
                <a:spcPct val="20000"/>
              </a:spcBef>
              <a:spcAft>
                <a:spcPct val="20000"/>
              </a:spcAft>
              <a:buFont typeface="Wingdings" panose="05000000000000000000" pitchFamily="2" charset="2"/>
              <a:buChar char="Ø"/>
              <a:defRPr sz="2000" b="1">
                <a:solidFill>
                  <a:schemeClr val="tx1"/>
                </a:solidFill>
                <a:latin typeface="楷体_GB2312" pitchFamily="49" charset="-122"/>
                <a:ea typeface="楷体_GB2312" pitchFamily="49" charset="-122"/>
              </a:defRPr>
            </a:lvl8pPr>
            <a:lvl9pPr marL="3886200" indent="-228600" eaLnBrk="0" fontAlgn="base" hangingPunct="0">
              <a:lnSpc>
                <a:spcPct val="125000"/>
              </a:lnSpc>
              <a:spcBef>
                <a:spcPct val="20000"/>
              </a:spcBef>
              <a:spcAft>
                <a:spcPct val="20000"/>
              </a:spcAft>
              <a:buFont typeface="Wingdings" panose="05000000000000000000" pitchFamily="2" charset="2"/>
              <a:buChar char="Ø"/>
              <a:defRPr sz="2000" b="1">
                <a:solidFill>
                  <a:schemeClr val="tx1"/>
                </a:solidFill>
                <a:latin typeface="楷体_GB2312" pitchFamily="49" charset="-122"/>
                <a:ea typeface="楷体_GB2312" pitchFamily="49" charset="-122"/>
              </a:defRPr>
            </a:lvl9pPr>
          </a:lstStyle>
          <a:p>
            <a:pPr>
              <a:lnSpc>
                <a:spcPct val="100000"/>
              </a:lnSpc>
              <a:spcBef>
                <a:spcPct val="0"/>
              </a:spcBef>
              <a:spcAft>
                <a:spcPct val="0"/>
              </a:spcAft>
              <a:buClrTx/>
              <a:buFontTx/>
              <a:buNone/>
            </a:pPr>
            <a:fld id="{AF477543-27D2-2047-B0A3-285C64EB8434}" type="slidenum">
              <a:rPr lang="zh-CN" altLang="en-US" sz="1600" b="0" smtClean="0">
                <a:solidFill>
                  <a:schemeClr val="tx1"/>
                </a:solidFill>
                <a:ea typeface="楷体_GB2312" pitchFamily="49" charset="-122"/>
              </a:rPr>
              <a:t>16</a:t>
            </a:fld>
            <a:endParaRPr lang="en-US" altLang="zh-CN" sz="1600" b="0">
              <a:solidFill>
                <a:schemeClr val="tx1"/>
              </a:solidFill>
              <a:ea typeface="楷体_GB2312" pitchFamily="49" charset="-122"/>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Text Box 2"/>
          <p:cNvSpPr txBox="1">
            <a:spLocks noChangeArrowheads="1"/>
          </p:cNvSpPr>
          <p:nvPr/>
        </p:nvSpPr>
        <p:spPr bwMode="auto">
          <a:xfrm>
            <a:off x="323850" y="1341438"/>
            <a:ext cx="8640763" cy="4586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5000"/>
              </a:lnSpc>
              <a:spcBef>
                <a:spcPct val="20000"/>
              </a:spcBef>
              <a:spcAft>
                <a:spcPct val="20000"/>
              </a:spcAft>
              <a:buClr>
                <a:srgbClr val="FF9900"/>
              </a:buClr>
              <a:buFont typeface="Wingdings" panose="05000000000000000000" pitchFamily="2" charset="2"/>
              <a:buChar char="Ø"/>
              <a:defRPr sz="2800" b="1">
                <a:solidFill>
                  <a:srgbClr val="000F40"/>
                </a:solidFill>
                <a:latin typeface="Times New Roman" panose="02020603050405020304" pitchFamily="18" charset="0"/>
                <a:ea typeface="华文新魏" panose="02010800040101010101" pitchFamily="2" charset="-122"/>
              </a:defRPr>
            </a:lvl1pPr>
            <a:lvl2pPr marL="742950" indent="-285750">
              <a:lnSpc>
                <a:spcPct val="125000"/>
              </a:lnSpc>
              <a:spcBef>
                <a:spcPct val="20000"/>
              </a:spcBef>
              <a:spcAft>
                <a:spcPct val="20000"/>
              </a:spcAft>
              <a:buClr>
                <a:schemeClr val="accent2"/>
              </a:buClr>
              <a:buFont typeface="Wingdings" panose="05000000000000000000" pitchFamily="2" charset="2"/>
              <a:buChar char="Ø"/>
              <a:defRPr sz="2400" b="1">
                <a:solidFill>
                  <a:srgbClr val="000F40"/>
                </a:solidFill>
                <a:latin typeface="Times New Roman" panose="02020603050405020304" pitchFamily="18" charset="0"/>
                <a:ea typeface="楷体_GB2312" pitchFamily="49" charset="-122"/>
              </a:defRPr>
            </a:lvl2pPr>
            <a:lvl3pPr marL="1143000" indent="-228600">
              <a:lnSpc>
                <a:spcPct val="125000"/>
              </a:lnSpc>
              <a:spcBef>
                <a:spcPct val="20000"/>
              </a:spcBef>
              <a:spcAft>
                <a:spcPct val="20000"/>
              </a:spcAft>
              <a:buFont typeface="Wingdings" panose="05000000000000000000" pitchFamily="2" charset="2"/>
              <a:buChar char="Ø"/>
              <a:defRPr sz="2400" b="1">
                <a:solidFill>
                  <a:schemeClr val="tx1"/>
                </a:solidFill>
                <a:latin typeface="楷体_GB2312" pitchFamily="49" charset="-122"/>
                <a:ea typeface="楷体_GB2312" pitchFamily="49" charset="-122"/>
              </a:defRPr>
            </a:lvl3pPr>
            <a:lvl4pPr marL="1600200" indent="-228600">
              <a:lnSpc>
                <a:spcPct val="125000"/>
              </a:lnSpc>
              <a:spcBef>
                <a:spcPct val="20000"/>
              </a:spcBef>
              <a:spcAft>
                <a:spcPct val="20000"/>
              </a:spcAft>
              <a:buFont typeface="Wingdings" panose="05000000000000000000" pitchFamily="2" charset="2"/>
              <a:buChar char="Ø"/>
              <a:defRPr sz="2000" b="1">
                <a:solidFill>
                  <a:schemeClr val="tx1"/>
                </a:solidFill>
                <a:latin typeface="楷体_GB2312" pitchFamily="49" charset="-122"/>
                <a:ea typeface="楷体_GB2312" pitchFamily="49" charset="-122"/>
              </a:defRPr>
            </a:lvl4pPr>
            <a:lvl5pPr marL="2057400" indent="-228600">
              <a:lnSpc>
                <a:spcPct val="125000"/>
              </a:lnSpc>
              <a:spcBef>
                <a:spcPct val="20000"/>
              </a:spcBef>
              <a:spcAft>
                <a:spcPct val="20000"/>
              </a:spcAft>
              <a:buFont typeface="Wingdings" panose="05000000000000000000" pitchFamily="2" charset="2"/>
              <a:buChar char="Ø"/>
              <a:defRPr sz="2000" b="1">
                <a:solidFill>
                  <a:schemeClr val="tx1"/>
                </a:solidFill>
                <a:latin typeface="楷体_GB2312" pitchFamily="49" charset="-122"/>
                <a:ea typeface="楷体_GB2312" pitchFamily="49" charset="-122"/>
              </a:defRPr>
            </a:lvl5pPr>
            <a:lvl6pPr marL="2514600" indent="-228600" eaLnBrk="0" fontAlgn="base" hangingPunct="0">
              <a:lnSpc>
                <a:spcPct val="125000"/>
              </a:lnSpc>
              <a:spcBef>
                <a:spcPct val="20000"/>
              </a:spcBef>
              <a:spcAft>
                <a:spcPct val="20000"/>
              </a:spcAft>
              <a:buFont typeface="Wingdings" panose="05000000000000000000" pitchFamily="2" charset="2"/>
              <a:buChar char="Ø"/>
              <a:defRPr sz="2000" b="1">
                <a:solidFill>
                  <a:schemeClr val="tx1"/>
                </a:solidFill>
                <a:latin typeface="楷体_GB2312" pitchFamily="49" charset="-122"/>
                <a:ea typeface="楷体_GB2312" pitchFamily="49" charset="-122"/>
              </a:defRPr>
            </a:lvl6pPr>
            <a:lvl7pPr marL="2971800" indent="-228600" eaLnBrk="0" fontAlgn="base" hangingPunct="0">
              <a:lnSpc>
                <a:spcPct val="125000"/>
              </a:lnSpc>
              <a:spcBef>
                <a:spcPct val="20000"/>
              </a:spcBef>
              <a:spcAft>
                <a:spcPct val="20000"/>
              </a:spcAft>
              <a:buFont typeface="Wingdings" panose="05000000000000000000" pitchFamily="2" charset="2"/>
              <a:buChar char="Ø"/>
              <a:defRPr sz="2000" b="1">
                <a:solidFill>
                  <a:schemeClr val="tx1"/>
                </a:solidFill>
                <a:latin typeface="楷体_GB2312" pitchFamily="49" charset="-122"/>
                <a:ea typeface="楷体_GB2312" pitchFamily="49" charset="-122"/>
              </a:defRPr>
            </a:lvl7pPr>
            <a:lvl8pPr marL="3429000" indent="-228600" eaLnBrk="0" fontAlgn="base" hangingPunct="0">
              <a:lnSpc>
                <a:spcPct val="125000"/>
              </a:lnSpc>
              <a:spcBef>
                <a:spcPct val="20000"/>
              </a:spcBef>
              <a:spcAft>
                <a:spcPct val="20000"/>
              </a:spcAft>
              <a:buFont typeface="Wingdings" panose="05000000000000000000" pitchFamily="2" charset="2"/>
              <a:buChar char="Ø"/>
              <a:defRPr sz="2000" b="1">
                <a:solidFill>
                  <a:schemeClr val="tx1"/>
                </a:solidFill>
                <a:latin typeface="楷体_GB2312" pitchFamily="49" charset="-122"/>
                <a:ea typeface="楷体_GB2312" pitchFamily="49" charset="-122"/>
              </a:defRPr>
            </a:lvl8pPr>
            <a:lvl9pPr marL="3886200" indent="-228600" eaLnBrk="0" fontAlgn="base" hangingPunct="0">
              <a:lnSpc>
                <a:spcPct val="125000"/>
              </a:lnSpc>
              <a:spcBef>
                <a:spcPct val="20000"/>
              </a:spcBef>
              <a:spcAft>
                <a:spcPct val="20000"/>
              </a:spcAft>
              <a:buFont typeface="Wingdings" panose="05000000000000000000" pitchFamily="2" charset="2"/>
              <a:buChar char="Ø"/>
              <a:defRPr sz="2000" b="1">
                <a:solidFill>
                  <a:schemeClr val="tx1"/>
                </a:solidFill>
                <a:latin typeface="楷体_GB2312" pitchFamily="49" charset="-122"/>
                <a:ea typeface="楷体_GB2312" pitchFamily="49" charset="-122"/>
              </a:defRPr>
            </a:lvl9pPr>
          </a:lstStyle>
          <a:p>
            <a:pPr eaLnBrk="1" hangingPunct="1">
              <a:spcBef>
                <a:spcPct val="50000"/>
              </a:spcBef>
              <a:spcAft>
                <a:spcPct val="0"/>
              </a:spcAft>
              <a:buClrTx/>
              <a:buFontTx/>
              <a:buNone/>
            </a:pPr>
            <a:r>
              <a:rPr kumimoji="1" lang="en-US" altLang="zh-CN" sz="2400" b="0">
                <a:solidFill>
                  <a:schemeClr val="tx1"/>
                </a:solidFill>
                <a:latin typeface="华文新魏" panose="02010800040101010101" pitchFamily="2" charset="-122"/>
              </a:rPr>
              <a:t>         </a:t>
            </a:r>
            <a:r>
              <a:rPr kumimoji="1" lang="en-US" altLang="zh-CN" sz="2400">
                <a:solidFill>
                  <a:schemeClr val="tx1"/>
                </a:solidFill>
                <a:latin typeface="华文新魏" panose="02010800040101010101" pitchFamily="2" charset="-122"/>
              </a:rPr>
              <a:t>DNA</a:t>
            </a:r>
            <a:r>
              <a:rPr kumimoji="1" lang="zh-CN" altLang="en-US" sz="2400">
                <a:solidFill>
                  <a:schemeClr val="tx1"/>
                </a:solidFill>
                <a:latin typeface="华文新魏" panose="02010800040101010101" pitchFamily="2" charset="-122"/>
              </a:rPr>
              <a:t>双螺旋结构模型和遗传信息传递的“中心法则（</a:t>
            </a:r>
            <a:r>
              <a:rPr kumimoji="1" lang="en-US" altLang="zh-CN" sz="2400">
                <a:solidFill>
                  <a:schemeClr val="tx1"/>
                </a:solidFill>
                <a:latin typeface="华文新魏" panose="02010800040101010101" pitchFamily="2" charset="-122"/>
              </a:rPr>
              <a:t>central dogma,1953</a:t>
            </a:r>
            <a:r>
              <a:rPr kumimoji="1" lang="zh-CN" altLang="en-US" sz="2400">
                <a:solidFill>
                  <a:schemeClr val="tx1"/>
                </a:solidFill>
                <a:latin typeface="华文新魏" panose="02010800040101010101" pitchFamily="2" charset="-122"/>
              </a:rPr>
              <a:t>）”是细胞生物学向分子细胞生物学方向发展的一个标志。</a:t>
            </a:r>
          </a:p>
          <a:p>
            <a:pPr eaLnBrk="1" hangingPunct="1">
              <a:spcBef>
                <a:spcPct val="50000"/>
              </a:spcBef>
              <a:spcAft>
                <a:spcPct val="0"/>
              </a:spcAft>
              <a:buClrTx/>
              <a:buFontTx/>
              <a:buNone/>
            </a:pPr>
            <a:r>
              <a:rPr kumimoji="1" lang="zh-CN" altLang="en-US" sz="2400">
                <a:solidFill>
                  <a:schemeClr val="tx1"/>
                </a:solidFill>
                <a:latin typeface="华文新魏" panose="02010800040101010101" pitchFamily="2" charset="-122"/>
              </a:rPr>
              <a:t>        人们逐渐认识到，细胞的各种生命活动与细胞内的大分子结构及分子间的相互作用关系非常密切，细胞的研究必然要从细胞的微细结构深入到生物大分子的结构与功能水平，这样形成了细胞生物学的一个重要分支</a:t>
            </a:r>
            <a:r>
              <a:rPr kumimoji="1" lang="en-US" altLang="zh-CN" sz="2400">
                <a:solidFill>
                  <a:schemeClr val="tx1"/>
                </a:solidFill>
                <a:latin typeface="华文新魏" panose="02010800040101010101" pitchFamily="2" charset="-122"/>
              </a:rPr>
              <a:t>—</a:t>
            </a:r>
            <a:r>
              <a:rPr kumimoji="1" lang="zh-CN" altLang="en-US" sz="2400">
                <a:solidFill>
                  <a:srgbClr val="FF0000"/>
                </a:solidFill>
                <a:latin typeface="华文新魏" panose="02010800040101010101" pitchFamily="2" charset="-122"/>
              </a:rPr>
              <a:t>分子细胞生物学</a:t>
            </a:r>
            <a:r>
              <a:rPr kumimoji="1" lang="zh-CN" altLang="en-US" sz="2400">
                <a:solidFill>
                  <a:schemeClr val="tx1"/>
                </a:solidFill>
                <a:latin typeface="华文新魏" panose="02010800040101010101" pitchFamily="2" charset="-122"/>
              </a:rPr>
              <a:t>。</a:t>
            </a:r>
          </a:p>
          <a:p>
            <a:pPr eaLnBrk="1" hangingPunct="1">
              <a:spcBef>
                <a:spcPct val="50000"/>
              </a:spcBef>
              <a:spcAft>
                <a:spcPct val="0"/>
              </a:spcAft>
              <a:buClrTx/>
              <a:buFontTx/>
              <a:buNone/>
            </a:pPr>
            <a:r>
              <a:rPr kumimoji="1" lang="zh-CN" altLang="en-US" sz="2400">
                <a:solidFill>
                  <a:schemeClr val="tx1"/>
                </a:solidFill>
                <a:latin typeface="华文新魏" panose="02010800040101010101" pitchFamily="2" charset="-122"/>
              </a:rPr>
              <a:t>        分子细胞生物学集中于细胞的生命活动与亚细胞成分的生物分子的变化的关系，代表了细胞生物学新的发展重点和方向。 </a:t>
            </a:r>
          </a:p>
        </p:txBody>
      </p:sp>
      <p:sp>
        <p:nvSpPr>
          <p:cNvPr id="37890" name="Rectangle 3"/>
          <p:cNvSpPr>
            <a:spLocks noChangeArrowheads="1"/>
          </p:cNvSpPr>
          <p:nvPr/>
        </p:nvSpPr>
        <p:spPr bwMode="auto">
          <a:xfrm>
            <a:off x="428625" y="715963"/>
            <a:ext cx="5681663"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5000"/>
              </a:lnSpc>
              <a:spcBef>
                <a:spcPct val="20000"/>
              </a:spcBef>
              <a:spcAft>
                <a:spcPct val="20000"/>
              </a:spcAft>
              <a:buClr>
                <a:srgbClr val="FF9900"/>
              </a:buClr>
              <a:buFont typeface="Wingdings" panose="05000000000000000000" pitchFamily="2" charset="2"/>
              <a:buChar char="Ø"/>
              <a:defRPr sz="2800" b="1">
                <a:solidFill>
                  <a:srgbClr val="000F40"/>
                </a:solidFill>
                <a:latin typeface="Times New Roman" panose="02020603050405020304" pitchFamily="18" charset="0"/>
                <a:ea typeface="华文新魏" panose="02010800040101010101" pitchFamily="2" charset="-122"/>
              </a:defRPr>
            </a:lvl1pPr>
            <a:lvl2pPr marL="742950" indent="-285750">
              <a:lnSpc>
                <a:spcPct val="125000"/>
              </a:lnSpc>
              <a:spcBef>
                <a:spcPct val="20000"/>
              </a:spcBef>
              <a:spcAft>
                <a:spcPct val="20000"/>
              </a:spcAft>
              <a:buClr>
                <a:schemeClr val="accent2"/>
              </a:buClr>
              <a:buFont typeface="Wingdings" panose="05000000000000000000" pitchFamily="2" charset="2"/>
              <a:buChar char="Ø"/>
              <a:defRPr sz="2400" b="1">
                <a:solidFill>
                  <a:srgbClr val="000F40"/>
                </a:solidFill>
                <a:latin typeface="Times New Roman" panose="02020603050405020304" pitchFamily="18" charset="0"/>
                <a:ea typeface="楷体_GB2312" pitchFamily="49" charset="-122"/>
              </a:defRPr>
            </a:lvl2pPr>
            <a:lvl3pPr marL="1143000" indent="-228600">
              <a:lnSpc>
                <a:spcPct val="125000"/>
              </a:lnSpc>
              <a:spcBef>
                <a:spcPct val="20000"/>
              </a:spcBef>
              <a:spcAft>
                <a:spcPct val="20000"/>
              </a:spcAft>
              <a:buFont typeface="Wingdings" panose="05000000000000000000" pitchFamily="2" charset="2"/>
              <a:buChar char="Ø"/>
              <a:defRPr sz="2400" b="1">
                <a:solidFill>
                  <a:schemeClr val="tx1"/>
                </a:solidFill>
                <a:latin typeface="楷体_GB2312" pitchFamily="49" charset="-122"/>
                <a:ea typeface="楷体_GB2312" pitchFamily="49" charset="-122"/>
              </a:defRPr>
            </a:lvl3pPr>
            <a:lvl4pPr marL="1600200" indent="-228600">
              <a:lnSpc>
                <a:spcPct val="125000"/>
              </a:lnSpc>
              <a:spcBef>
                <a:spcPct val="20000"/>
              </a:spcBef>
              <a:spcAft>
                <a:spcPct val="20000"/>
              </a:spcAft>
              <a:buFont typeface="Wingdings" panose="05000000000000000000" pitchFamily="2" charset="2"/>
              <a:buChar char="Ø"/>
              <a:defRPr sz="2000" b="1">
                <a:solidFill>
                  <a:schemeClr val="tx1"/>
                </a:solidFill>
                <a:latin typeface="楷体_GB2312" pitchFamily="49" charset="-122"/>
                <a:ea typeface="楷体_GB2312" pitchFamily="49" charset="-122"/>
              </a:defRPr>
            </a:lvl4pPr>
            <a:lvl5pPr marL="2057400" indent="-228600">
              <a:lnSpc>
                <a:spcPct val="125000"/>
              </a:lnSpc>
              <a:spcBef>
                <a:spcPct val="20000"/>
              </a:spcBef>
              <a:spcAft>
                <a:spcPct val="20000"/>
              </a:spcAft>
              <a:buFont typeface="Wingdings" panose="05000000000000000000" pitchFamily="2" charset="2"/>
              <a:buChar char="Ø"/>
              <a:defRPr sz="2000" b="1">
                <a:solidFill>
                  <a:schemeClr val="tx1"/>
                </a:solidFill>
                <a:latin typeface="楷体_GB2312" pitchFamily="49" charset="-122"/>
                <a:ea typeface="楷体_GB2312" pitchFamily="49" charset="-122"/>
              </a:defRPr>
            </a:lvl5pPr>
            <a:lvl6pPr marL="2514600" indent="-228600" eaLnBrk="0" fontAlgn="base" hangingPunct="0">
              <a:lnSpc>
                <a:spcPct val="125000"/>
              </a:lnSpc>
              <a:spcBef>
                <a:spcPct val="20000"/>
              </a:spcBef>
              <a:spcAft>
                <a:spcPct val="20000"/>
              </a:spcAft>
              <a:buFont typeface="Wingdings" panose="05000000000000000000" pitchFamily="2" charset="2"/>
              <a:buChar char="Ø"/>
              <a:defRPr sz="2000" b="1">
                <a:solidFill>
                  <a:schemeClr val="tx1"/>
                </a:solidFill>
                <a:latin typeface="楷体_GB2312" pitchFamily="49" charset="-122"/>
                <a:ea typeface="楷体_GB2312" pitchFamily="49" charset="-122"/>
              </a:defRPr>
            </a:lvl6pPr>
            <a:lvl7pPr marL="2971800" indent="-228600" eaLnBrk="0" fontAlgn="base" hangingPunct="0">
              <a:lnSpc>
                <a:spcPct val="125000"/>
              </a:lnSpc>
              <a:spcBef>
                <a:spcPct val="20000"/>
              </a:spcBef>
              <a:spcAft>
                <a:spcPct val="20000"/>
              </a:spcAft>
              <a:buFont typeface="Wingdings" panose="05000000000000000000" pitchFamily="2" charset="2"/>
              <a:buChar char="Ø"/>
              <a:defRPr sz="2000" b="1">
                <a:solidFill>
                  <a:schemeClr val="tx1"/>
                </a:solidFill>
                <a:latin typeface="楷体_GB2312" pitchFamily="49" charset="-122"/>
                <a:ea typeface="楷体_GB2312" pitchFamily="49" charset="-122"/>
              </a:defRPr>
            </a:lvl7pPr>
            <a:lvl8pPr marL="3429000" indent="-228600" eaLnBrk="0" fontAlgn="base" hangingPunct="0">
              <a:lnSpc>
                <a:spcPct val="125000"/>
              </a:lnSpc>
              <a:spcBef>
                <a:spcPct val="20000"/>
              </a:spcBef>
              <a:spcAft>
                <a:spcPct val="20000"/>
              </a:spcAft>
              <a:buFont typeface="Wingdings" panose="05000000000000000000" pitchFamily="2" charset="2"/>
              <a:buChar char="Ø"/>
              <a:defRPr sz="2000" b="1">
                <a:solidFill>
                  <a:schemeClr val="tx1"/>
                </a:solidFill>
                <a:latin typeface="楷体_GB2312" pitchFamily="49" charset="-122"/>
                <a:ea typeface="楷体_GB2312" pitchFamily="49" charset="-122"/>
              </a:defRPr>
            </a:lvl8pPr>
            <a:lvl9pPr marL="3886200" indent="-228600" eaLnBrk="0" fontAlgn="base" hangingPunct="0">
              <a:lnSpc>
                <a:spcPct val="125000"/>
              </a:lnSpc>
              <a:spcBef>
                <a:spcPct val="20000"/>
              </a:spcBef>
              <a:spcAft>
                <a:spcPct val="20000"/>
              </a:spcAft>
              <a:buFont typeface="Wingdings" panose="05000000000000000000" pitchFamily="2" charset="2"/>
              <a:buChar char="Ø"/>
              <a:defRPr sz="2000" b="1">
                <a:solidFill>
                  <a:schemeClr val="tx1"/>
                </a:solidFill>
                <a:latin typeface="楷体_GB2312" pitchFamily="49" charset="-122"/>
                <a:ea typeface="楷体_GB2312" pitchFamily="49" charset="-122"/>
              </a:defRPr>
            </a:lvl9pPr>
          </a:lstStyle>
          <a:p>
            <a:pPr eaLnBrk="1" hangingPunct="1">
              <a:lnSpc>
                <a:spcPct val="100000"/>
              </a:lnSpc>
              <a:spcBef>
                <a:spcPct val="50000"/>
              </a:spcBef>
              <a:spcAft>
                <a:spcPct val="0"/>
              </a:spcAft>
              <a:buClrTx/>
              <a:buFontTx/>
              <a:buNone/>
            </a:pPr>
            <a:r>
              <a:rPr kumimoji="1" lang="zh-CN" altLang="en-US" sz="3600">
                <a:solidFill>
                  <a:srgbClr val="FF0000"/>
                </a:solidFill>
                <a:latin typeface="华文新魏" panose="02010800040101010101" pitchFamily="2" charset="-122"/>
              </a:rPr>
              <a:t>五、 分子生物学阶段</a:t>
            </a:r>
          </a:p>
        </p:txBody>
      </p:sp>
      <p:sp>
        <p:nvSpPr>
          <p:cNvPr id="37891" name="灯片编号占位符 3"/>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5000"/>
              </a:lnSpc>
              <a:spcBef>
                <a:spcPct val="20000"/>
              </a:spcBef>
              <a:spcAft>
                <a:spcPct val="20000"/>
              </a:spcAft>
              <a:buClr>
                <a:srgbClr val="FF9900"/>
              </a:buClr>
              <a:buFont typeface="Wingdings" panose="05000000000000000000" pitchFamily="2" charset="2"/>
              <a:buChar char="Ø"/>
              <a:defRPr sz="2800" b="1">
                <a:solidFill>
                  <a:srgbClr val="000F40"/>
                </a:solidFill>
                <a:latin typeface="Times New Roman" panose="02020603050405020304" pitchFamily="18" charset="0"/>
                <a:ea typeface="华文新魏" panose="02010800040101010101" pitchFamily="2" charset="-122"/>
              </a:defRPr>
            </a:lvl1pPr>
            <a:lvl2pPr marL="742950" indent="-285750">
              <a:lnSpc>
                <a:spcPct val="125000"/>
              </a:lnSpc>
              <a:spcBef>
                <a:spcPct val="20000"/>
              </a:spcBef>
              <a:spcAft>
                <a:spcPct val="20000"/>
              </a:spcAft>
              <a:buClr>
                <a:schemeClr val="accent2"/>
              </a:buClr>
              <a:buFont typeface="Wingdings" panose="05000000000000000000" pitchFamily="2" charset="2"/>
              <a:buChar char="Ø"/>
              <a:defRPr sz="2400" b="1">
                <a:solidFill>
                  <a:srgbClr val="000F40"/>
                </a:solidFill>
                <a:latin typeface="Times New Roman" panose="02020603050405020304" pitchFamily="18" charset="0"/>
                <a:ea typeface="楷体_GB2312" pitchFamily="49" charset="-122"/>
              </a:defRPr>
            </a:lvl2pPr>
            <a:lvl3pPr marL="1143000" indent="-228600">
              <a:lnSpc>
                <a:spcPct val="125000"/>
              </a:lnSpc>
              <a:spcBef>
                <a:spcPct val="20000"/>
              </a:spcBef>
              <a:spcAft>
                <a:spcPct val="20000"/>
              </a:spcAft>
              <a:buFont typeface="Wingdings" panose="05000000000000000000" pitchFamily="2" charset="2"/>
              <a:buChar char="Ø"/>
              <a:defRPr sz="2400" b="1">
                <a:solidFill>
                  <a:schemeClr val="tx1"/>
                </a:solidFill>
                <a:latin typeface="楷体_GB2312" pitchFamily="49" charset="-122"/>
                <a:ea typeface="楷体_GB2312" pitchFamily="49" charset="-122"/>
              </a:defRPr>
            </a:lvl3pPr>
            <a:lvl4pPr marL="1600200" indent="-228600">
              <a:lnSpc>
                <a:spcPct val="125000"/>
              </a:lnSpc>
              <a:spcBef>
                <a:spcPct val="20000"/>
              </a:spcBef>
              <a:spcAft>
                <a:spcPct val="20000"/>
              </a:spcAft>
              <a:buFont typeface="Wingdings" panose="05000000000000000000" pitchFamily="2" charset="2"/>
              <a:buChar char="Ø"/>
              <a:defRPr sz="2000" b="1">
                <a:solidFill>
                  <a:schemeClr val="tx1"/>
                </a:solidFill>
                <a:latin typeface="楷体_GB2312" pitchFamily="49" charset="-122"/>
                <a:ea typeface="楷体_GB2312" pitchFamily="49" charset="-122"/>
              </a:defRPr>
            </a:lvl4pPr>
            <a:lvl5pPr marL="2057400" indent="-228600">
              <a:lnSpc>
                <a:spcPct val="125000"/>
              </a:lnSpc>
              <a:spcBef>
                <a:spcPct val="20000"/>
              </a:spcBef>
              <a:spcAft>
                <a:spcPct val="20000"/>
              </a:spcAft>
              <a:buFont typeface="Wingdings" panose="05000000000000000000" pitchFamily="2" charset="2"/>
              <a:buChar char="Ø"/>
              <a:defRPr sz="2000" b="1">
                <a:solidFill>
                  <a:schemeClr val="tx1"/>
                </a:solidFill>
                <a:latin typeface="楷体_GB2312" pitchFamily="49" charset="-122"/>
                <a:ea typeface="楷体_GB2312" pitchFamily="49" charset="-122"/>
              </a:defRPr>
            </a:lvl5pPr>
            <a:lvl6pPr marL="2514600" indent="-228600" eaLnBrk="0" fontAlgn="base" hangingPunct="0">
              <a:lnSpc>
                <a:spcPct val="125000"/>
              </a:lnSpc>
              <a:spcBef>
                <a:spcPct val="20000"/>
              </a:spcBef>
              <a:spcAft>
                <a:spcPct val="20000"/>
              </a:spcAft>
              <a:buFont typeface="Wingdings" panose="05000000000000000000" pitchFamily="2" charset="2"/>
              <a:buChar char="Ø"/>
              <a:defRPr sz="2000" b="1">
                <a:solidFill>
                  <a:schemeClr val="tx1"/>
                </a:solidFill>
                <a:latin typeface="楷体_GB2312" pitchFamily="49" charset="-122"/>
                <a:ea typeface="楷体_GB2312" pitchFamily="49" charset="-122"/>
              </a:defRPr>
            </a:lvl6pPr>
            <a:lvl7pPr marL="2971800" indent="-228600" eaLnBrk="0" fontAlgn="base" hangingPunct="0">
              <a:lnSpc>
                <a:spcPct val="125000"/>
              </a:lnSpc>
              <a:spcBef>
                <a:spcPct val="20000"/>
              </a:spcBef>
              <a:spcAft>
                <a:spcPct val="20000"/>
              </a:spcAft>
              <a:buFont typeface="Wingdings" panose="05000000000000000000" pitchFamily="2" charset="2"/>
              <a:buChar char="Ø"/>
              <a:defRPr sz="2000" b="1">
                <a:solidFill>
                  <a:schemeClr val="tx1"/>
                </a:solidFill>
                <a:latin typeface="楷体_GB2312" pitchFamily="49" charset="-122"/>
                <a:ea typeface="楷体_GB2312" pitchFamily="49" charset="-122"/>
              </a:defRPr>
            </a:lvl7pPr>
            <a:lvl8pPr marL="3429000" indent="-228600" eaLnBrk="0" fontAlgn="base" hangingPunct="0">
              <a:lnSpc>
                <a:spcPct val="125000"/>
              </a:lnSpc>
              <a:spcBef>
                <a:spcPct val="20000"/>
              </a:spcBef>
              <a:spcAft>
                <a:spcPct val="20000"/>
              </a:spcAft>
              <a:buFont typeface="Wingdings" panose="05000000000000000000" pitchFamily="2" charset="2"/>
              <a:buChar char="Ø"/>
              <a:defRPr sz="2000" b="1">
                <a:solidFill>
                  <a:schemeClr val="tx1"/>
                </a:solidFill>
                <a:latin typeface="楷体_GB2312" pitchFamily="49" charset="-122"/>
                <a:ea typeface="楷体_GB2312" pitchFamily="49" charset="-122"/>
              </a:defRPr>
            </a:lvl8pPr>
            <a:lvl9pPr marL="3886200" indent="-228600" eaLnBrk="0" fontAlgn="base" hangingPunct="0">
              <a:lnSpc>
                <a:spcPct val="125000"/>
              </a:lnSpc>
              <a:spcBef>
                <a:spcPct val="20000"/>
              </a:spcBef>
              <a:spcAft>
                <a:spcPct val="20000"/>
              </a:spcAft>
              <a:buFont typeface="Wingdings" panose="05000000000000000000" pitchFamily="2" charset="2"/>
              <a:buChar char="Ø"/>
              <a:defRPr sz="2000" b="1">
                <a:solidFill>
                  <a:schemeClr val="tx1"/>
                </a:solidFill>
                <a:latin typeface="楷体_GB2312" pitchFamily="49" charset="-122"/>
                <a:ea typeface="楷体_GB2312" pitchFamily="49" charset="-122"/>
              </a:defRPr>
            </a:lvl9pPr>
          </a:lstStyle>
          <a:p>
            <a:pPr>
              <a:lnSpc>
                <a:spcPct val="100000"/>
              </a:lnSpc>
              <a:spcBef>
                <a:spcPct val="0"/>
              </a:spcBef>
              <a:spcAft>
                <a:spcPct val="0"/>
              </a:spcAft>
              <a:buClrTx/>
              <a:buFontTx/>
              <a:buNone/>
            </a:pPr>
            <a:fld id="{7FE45085-8CCF-1B46-95DD-9F7ED77AAA8C}" type="slidenum">
              <a:rPr lang="zh-CN" altLang="en-US" sz="1600" b="0" smtClean="0">
                <a:solidFill>
                  <a:schemeClr val="tx1"/>
                </a:solidFill>
                <a:ea typeface="楷体_GB2312" pitchFamily="49" charset="-122"/>
              </a:rPr>
              <a:t>17</a:t>
            </a:fld>
            <a:endParaRPr lang="en-US" altLang="zh-CN" sz="1600" b="0">
              <a:solidFill>
                <a:schemeClr val="tx1"/>
              </a:solidFill>
              <a:ea typeface="楷体_GB2312" pitchFamily="49" charset="-122"/>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灯片编号占位符 1"/>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5000"/>
              </a:lnSpc>
              <a:spcBef>
                <a:spcPct val="20000"/>
              </a:spcBef>
              <a:spcAft>
                <a:spcPct val="20000"/>
              </a:spcAft>
              <a:buClr>
                <a:srgbClr val="FF9900"/>
              </a:buClr>
              <a:buFont typeface="Wingdings" panose="05000000000000000000" pitchFamily="2" charset="2"/>
              <a:buChar char="Ø"/>
              <a:defRPr sz="2800" b="1">
                <a:solidFill>
                  <a:srgbClr val="000F40"/>
                </a:solidFill>
                <a:latin typeface="Times New Roman" panose="02020603050405020304" pitchFamily="18" charset="0"/>
                <a:ea typeface="华文新魏" panose="02010800040101010101" pitchFamily="2" charset="-122"/>
              </a:defRPr>
            </a:lvl1pPr>
            <a:lvl2pPr marL="742950" indent="-285750">
              <a:lnSpc>
                <a:spcPct val="125000"/>
              </a:lnSpc>
              <a:spcBef>
                <a:spcPct val="20000"/>
              </a:spcBef>
              <a:spcAft>
                <a:spcPct val="20000"/>
              </a:spcAft>
              <a:buClr>
                <a:schemeClr val="accent2"/>
              </a:buClr>
              <a:buFont typeface="Wingdings" panose="05000000000000000000" pitchFamily="2" charset="2"/>
              <a:buChar char="Ø"/>
              <a:defRPr sz="2400" b="1">
                <a:solidFill>
                  <a:srgbClr val="000F40"/>
                </a:solidFill>
                <a:latin typeface="Times New Roman" panose="02020603050405020304" pitchFamily="18" charset="0"/>
                <a:ea typeface="楷体_GB2312" pitchFamily="49" charset="-122"/>
              </a:defRPr>
            </a:lvl2pPr>
            <a:lvl3pPr marL="1143000" indent="-228600">
              <a:lnSpc>
                <a:spcPct val="125000"/>
              </a:lnSpc>
              <a:spcBef>
                <a:spcPct val="20000"/>
              </a:spcBef>
              <a:spcAft>
                <a:spcPct val="20000"/>
              </a:spcAft>
              <a:buFont typeface="Wingdings" panose="05000000000000000000" pitchFamily="2" charset="2"/>
              <a:buChar char="Ø"/>
              <a:defRPr sz="2400" b="1">
                <a:solidFill>
                  <a:schemeClr val="tx1"/>
                </a:solidFill>
                <a:latin typeface="楷体_GB2312" pitchFamily="49" charset="-122"/>
                <a:ea typeface="楷体_GB2312" pitchFamily="49" charset="-122"/>
              </a:defRPr>
            </a:lvl3pPr>
            <a:lvl4pPr marL="1600200" indent="-228600">
              <a:lnSpc>
                <a:spcPct val="125000"/>
              </a:lnSpc>
              <a:spcBef>
                <a:spcPct val="20000"/>
              </a:spcBef>
              <a:spcAft>
                <a:spcPct val="20000"/>
              </a:spcAft>
              <a:buFont typeface="Wingdings" panose="05000000000000000000" pitchFamily="2" charset="2"/>
              <a:buChar char="Ø"/>
              <a:defRPr sz="2000" b="1">
                <a:solidFill>
                  <a:schemeClr val="tx1"/>
                </a:solidFill>
                <a:latin typeface="楷体_GB2312" pitchFamily="49" charset="-122"/>
                <a:ea typeface="楷体_GB2312" pitchFamily="49" charset="-122"/>
              </a:defRPr>
            </a:lvl4pPr>
            <a:lvl5pPr marL="2057400" indent="-228600">
              <a:lnSpc>
                <a:spcPct val="125000"/>
              </a:lnSpc>
              <a:spcBef>
                <a:spcPct val="20000"/>
              </a:spcBef>
              <a:spcAft>
                <a:spcPct val="20000"/>
              </a:spcAft>
              <a:buFont typeface="Wingdings" panose="05000000000000000000" pitchFamily="2" charset="2"/>
              <a:buChar char="Ø"/>
              <a:defRPr sz="2000" b="1">
                <a:solidFill>
                  <a:schemeClr val="tx1"/>
                </a:solidFill>
                <a:latin typeface="楷体_GB2312" pitchFamily="49" charset="-122"/>
                <a:ea typeface="楷体_GB2312" pitchFamily="49" charset="-122"/>
              </a:defRPr>
            </a:lvl5pPr>
            <a:lvl6pPr marL="2514600" indent="-228600" eaLnBrk="0" fontAlgn="base" hangingPunct="0">
              <a:lnSpc>
                <a:spcPct val="125000"/>
              </a:lnSpc>
              <a:spcBef>
                <a:spcPct val="20000"/>
              </a:spcBef>
              <a:spcAft>
                <a:spcPct val="20000"/>
              </a:spcAft>
              <a:buFont typeface="Wingdings" panose="05000000000000000000" pitchFamily="2" charset="2"/>
              <a:buChar char="Ø"/>
              <a:defRPr sz="2000" b="1">
                <a:solidFill>
                  <a:schemeClr val="tx1"/>
                </a:solidFill>
                <a:latin typeface="楷体_GB2312" pitchFamily="49" charset="-122"/>
                <a:ea typeface="楷体_GB2312" pitchFamily="49" charset="-122"/>
              </a:defRPr>
            </a:lvl6pPr>
            <a:lvl7pPr marL="2971800" indent="-228600" eaLnBrk="0" fontAlgn="base" hangingPunct="0">
              <a:lnSpc>
                <a:spcPct val="125000"/>
              </a:lnSpc>
              <a:spcBef>
                <a:spcPct val="20000"/>
              </a:spcBef>
              <a:spcAft>
                <a:spcPct val="20000"/>
              </a:spcAft>
              <a:buFont typeface="Wingdings" panose="05000000000000000000" pitchFamily="2" charset="2"/>
              <a:buChar char="Ø"/>
              <a:defRPr sz="2000" b="1">
                <a:solidFill>
                  <a:schemeClr val="tx1"/>
                </a:solidFill>
                <a:latin typeface="楷体_GB2312" pitchFamily="49" charset="-122"/>
                <a:ea typeface="楷体_GB2312" pitchFamily="49" charset="-122"/>
              </a:defRPr>
            </a:lvl7pPr>
            <a:lvl8pPr marL="3429000" indent="-228600" eaLnBrk="0" fontAlgn="base" hangingPunct="0">
              <a:lnSpc>
                <a:spcPct val="125000"/>
              </a:lnSpc>
              <a:spcBef>
                <a:spcPct val="20000"/>
              </a:spcBef>
              <a:spcAft>
                <a:spcPct val="20000"/>
              </a:spcAft>
              <a:buFont typeface="Wingdings" panose="05000000000000000000" pitchFamily="2" charset="2"/>
              <a:buChar char="Ø"/>
              <a:defRPr sz="2000" b="1">
                <a:solidFill>
                  <a:schemeClr val="tx1"/>
                </a:solidFill>
                <a:latin typeface="楷体_GB2312" pitchFamily="49" charset="-122"/>
                <a:ea typeface="楷体_GB2312" pitchFamily="49" charset="-122"/>
              </a:defRPr>
            </a:lvl8pPr>
            <a:lvl9pPr marL="3886200" indent="-228600" eaLnBrk="0" fontAlgn="base" hangingPunct="0">
              <a:lnSpc>
                <a:spcPct val="125000"/>
              </a:lnSpc>
              <a:spcBef>
                <a:spcPct val="20000"/>
              </a:spcBef>
              <a:spcAft>
                <a:spcPct val="20000"/>
              </a:spcAft>
              <a:buFont typeface="Wingdings" panose="05000000000000000000" pitchFamily="2" charset="2"/>
              <a:buChar char="Ø"/>
              <a:defRPr sz="2000" b="1">
                <a:solidFill>
                  <a:schemeClr val="tx1"/>
                </a:solidFill>
                <a:latin typeface="楷体_GB2312" pitchFamily="49" charset="-122"/>
                <a:ea typeface="楷体_GB2312" pitchFamily="49" charset="-122"/>
              </a:defRPr>
            </a:lvl9pPr>
          </a:lstStyle>
          <a:p>
            <a:pPr>
              <a:lnSpc>
                <a:spcPct val="100000"/>
              </a:lnSpc>
              <a:spcBef>
                <a:spcPct val="0"/>
              </a:spcBef>
              <a:spcAft>
                <a:spcPct val="0"/>
              </a:spcAft>
              <a:buClrTx/>
              <a:buFontTx/>
              <a:buNone/>
            </a:pPr>
            <a:fld id="{31A9F7BC-581D-8340-9480-EC50B9771B56}" type="slidenum">
              <a:rPr lang="zh-CN" altLang="en-US" sz="1600" b="0" smtClean="0">
                <a:solidFill>
                  <a:schemeClr val="tx1"/>
                </a:solidFill>
                <a:ea typeface="楷体_GB2312" pitchFamily="49" charset="-122"/>
              </a:rPr>
              <a:t>18</a:t>
            </a:fld>
            <a:endParaRPr lang="en-US" altLang="zh-CN" sz="1600" b="0">
              <a:solidFill>
                <a:schemeClr val="tx1"/>
              </a:solidFill>
              <a:ea typeface="楷体_GB2312" pitchFamily="49" charset="-122"/>
            </a:endParaRPr>
          </a:p>
        </p:txBody>
      </p:sp>
      <p:sp>
        <p:nvSpPr>
          <p:cNvPr id="39938" name="Rectangle 7"/>
          <p:cNvSpPr>
            <a:spLocks noChangeArrowheads="1"/>
          </p:cNvSpPr>
          <p:nvPr/>
        </p:nvSpPr>
        <p:spPr bwMode="auto">
          <a:xfrm>
            <a:off x="0" y="20780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indent="304800">
              <a:lnSpc>
                <a:spcPct val="125000"/>
              </a:lnSpc>
              <a:spcBef>
                <a:spcPct val="20000"/>
              </a:spcBef>
              <a:spcAft>
                <a:spcPct val="20000"/>
              </a:spcAft>
              <a:buClr>
                <a:srgbClr val="FF9900"/>
              </a:buClr>
              <a:buFont typeface="Wingdings" panose="05000000000000000000" pitchFamily="2" charset="2"/>
              <a:buChar char="Ø"/>
              <a:defRPr sz="2800" b="1">
                <a:solidFill>
                  <a:srgbClr val="000F40"/>
                </a:solidFill>
                <a:latin typeface="Times New Roman" panose="02020603050405020304" pitchFamily="18" charset="0"/>
                <a:ea typeface="华文新魏" panose="02010800040101010101" pitchFamily="2" charset="-122"/>
              </a:defRPr>
            </a:lvl1pPr>
            <a:lvl2pPr marL="742950" indent="-285750">
              <a:lnSpc>
                <a:spcPct val="125000"/>
              </a:lnSpc>
              <a:spcBef>
                <a:spcPct val="20000"/>
              </a:spcBef>
              <a:spcAft>
                <a:spcPct val="20000"/>
              </a:spcAft>
              <a:buClr>
                <a:schemeClr val="accent2"/>
              </a:buClr>
              <a:buFont typeface="Wingdings" panose="05000000000000000000" pitchFamily="2" charset="2"/>
              <a:buChar char="Ø"/>
              <a:defRPr sz="2400" b="1">
                <a:solidFill>
                  <a:srgbClr val="000F40"/>
                </a:solidFill>
                <a:latin typeface="Times New Roman" panose="02020603050405020304" pitchFamily="18" charset="0"/>
                <a:ea typeface="楷体_GB2312" pitchFamily="49" charset="-122"/>
              </a:defRPr>
            </a:lvl2pPr>
            <a:lvl3pPr marL="1143000" indent="-228600">
              <a:lnSpc>
                <a:spcPct val="125000"/>
              </a:lnSpc>
              <a:spcBef>
                <a:spcPct val="20000"/>
              </a:spcBef>
              <a:spcAft>
                <a:spcPct val="20000"/>
              </a:spcAft>
              <a:buFont typeface="Wingdings" panose="05000000000000000000" pitchFamily="2" charset="2"/>
              <a:buChar char="Ø"/>
              <a:defRPr sz="2400" b="1">
                <a:solidFill>
                  <a:schemeClr val="tx1"/>
                </a:solidFill>
                <a:latin typeface="楷体_GB2312" pitchFamily="49" charset="-122"/>
                <a:ea typeface="楷体_GB2312" pitchFamily="49" charset="-122"/>
              </a:defRPr>
            </a:lvl3pPr>
            <a:lvl4pPr marL="1600200" indent="-228600">
              <a:lnSpc>
                <a:spcPct val="125000"/>
              </a:lnSpc>
              <a:spcBef>
                <a:spcPct val="20000"/>
              </a:spcBef>
              <a:spcAft>
                <a:spcPct val="20000"/>
              </a:spcAft>
              <a:buFont typeface="Wingdings" panose="05000000000000000000" pitchFamily="2" charset="2"/>
              <a:buChar char="Ø"/>
              <a:defRPr sz="2000" b="1">
                <a:solidFill>
                  <a:schemeClr val="tx1"/>
                </a:solidFill>
                <a:latin typeface="楷体_GB2312" pitchFamily="49" charset="-122"/>
                <a:ea typeface="楷体_GB2312" pitchFamily="49" charset="-122"/>
              </a:defRPr>
            </a:lvl4pPr>
            <a:lvl5pPr marL="2057400" indent="-228600">
              <a:lnSpc>
                <a:spcPct val="125000"/>
              </a:lnSpc>
              <a:spcBef>
                <a:spcPct val="20000"/>
              </a:spcBef>
              <a:spcAft>
                <a:spcPct val="20000"/>
              </a:spcAft>
              <a:buFont typeface="Wingdings" panose="05000000000000000000" pitchFamily="2" charset="2"/>
              <a:buChar char="Ø"/>
              <a:defRPr sz="2000" b="1">
                <a:solidFill>
                  <a:schemeClr val="tx1"/>
                </a:solidFill>
                <a:latin typeface="楷体_GB2312" pitchFamily="49" charset="-122"/>
                <a:ea typeface="楷体_GB2312" pitchFamily="49" charset="-122"/>
              </a:defRPr>
            </a:lvl5pPr>
            <a:lvl6pPr marL="2514600" indent="-228600" eaLnBrk="0" fontAlgn="base" hangingPunct="0">
              <a:lnSpc>
                <a:spcPct val="125000"/>
              </a:lnSpc>
              <a:spcBef>
                <a:spcPct val="20000"/>
              </a:spcBef>
              <a:spcAft>
                <a:spcPct val="20000"/>
              </a:spcAft>
              <a:buFont typeface="Wingdings" panose="05000000000000000000" pitchFamily="2" charset="2"/>
              <a:buChar char="Ø"/>
              <a:defRPr sz="2000" b="1">
                <a:solidFill>
                  <a:schemeClr val="tx1"/>
                </a:solidFill>
                <a:latin typeface="楷体_GB2312" pitchFamily="49" charset="-122"/>
                <a:ea typeface="楷体_GB2312" pitchFamily="49" charset="-122"/>
              </a:defRPr>
            </a:lvl6pPr>
            <a:lvl7pPr marL="2971800" indent="-228600" eaLnBrk="0" fontAlgn="base" hangingPunct="0">
              <a:lnSpc>
                <a:spcPct val="125000"/>
              </a:lnSpc>
              <a:spcBef>
                <a:spcPct val="20000"/>
              </a:spcBef>
              <a:spcAft>
                <a:spcPct val="20000"/>
              </a:spcAft>
              <a:buFont typeface="Wingdings" panose="05000000000000000000" pitchFamily="2" charset="2"/>
              <a:buChar char="Ø"/>
              <a:defRPr sz="2000" b="1">
                <a:solidFill>
                  <a:schemeClr val="tx1"/>
                </a:solidFill>
                <a:latin typeface="楷体_GB2312" pitchFamily="49" charset="-122"/>
                <a:ea typeface="楷体_GB2312" pitchFamily="49" charset="-122"/>
              </a:defRPr>
            </a:lvl7pPr>
            <a:lvl8pPr marL="3429000" indent="-228600" eaLnBrk="0" fontAlgn="base" hangingPunct="0">
              <a:lnSpc>
                <a:spcPct val="125000"/>
              </a:lnSpc>
              <a:spcBef>
                <a:spcPct val="20000"/>
              </a:spcBef>
              <a:spcAft>
                <a:spcPct val="20000"/>
              </a:spcAft>
              <a:buFont typeface="Wingdings" panose="05000000000000000000" pitchFamily="2" charset="2"/>
              <a:buChar char="Ø"/>
              <a:defRPr sz="2000" b="1">
                <a:solidFill>
                  <a:schemeClr val="tx1"/>
                </a:solidFill>
                <a:latin typeface="楷体_GB2312" pitchFamily="49" charset="-122"/>
                <a:ea typeface="楷体_GB2312" pitchFamily="49" charset="-122"/>
              </a:defRPr>
            </a:lvl8pPr>
            <a:lvl9pPr marL="3886200" indent="-228600" eaLnBrk="0" fontAlgn="base" hangingPunct="0">
              <a:lnSpc>
                <a:spcPct val="125000"/>
              </a:lnSpc>
              <a:spcBef>
                <a:spcPct val="20000"/>
              </a:spcBef>
              <a:spcAft>
                <a:spcPct val="20000"/>
              </a:spcAft>
              <a:buFont typeface="Wingdings" panose="05000000000000000000" pitchFamily="2" charset="2"/>
              <a:buChar char="Ø"/>
              <a:defRPr sz="2000" b="1">
                <a:solidFill>
                  <a:schemeClr val="tx1"/>
                </a:solidFill>
                <a:latin typeface="楷体_GB2312" pitchFamily="49" charset="-122"/>
                <a:ea typeface="楷体_GB2312" pitchFamily="49" charset="-122"/>
              </a:defRPr>
            </a:lvl9pPr>
          </a:lstStyle>
          <a:p>
            <a:pPr eaLnBrk="1" hangingPunct="1">
              <a:lnSpc>
                <a:spcPct val="100000"/>
              </a:lnSpc>
              <a:spcBef>
                <a:spcPct val="0"/>
              </a:spcBef>
              <a:spcAft>
                <a:spcPct val="0"/>
              </a:spcAft>
              <a:buClrTx/>
              <a:buFontTx/>
              <a:buNone/>
            </a:pPr>
            <a:endParaRPr lang="zh-CN" altLang="zh-CN" sz="1800" b="0">
              <a:solidFill>
                <a:schemeClr val="tx1"/>
              </a:solidFill>
              <a:ea typeface="宋体" panose="02010600030101010101" pitchFamily="2" charset="-122"/>
            </a:endParaRPr>
          </a:p>
        </p:txBody>
      </p:sp>
      <p:pic>
        <p:nvPicPr>
          <p:cNvPr id="39939" name="Picture 6" descr="frankli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3350" y="2857500"/>
            <a:ext cx="6553200" cy="3427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0"/>
          <p:cNvSpPr txBox="1">
            <a:spLocks noChangeArrowheads="1"/>
          </p:cNvSpPr>
          <p:nvPr/>
        </p:nvSpPr>
        <p:spPr bwMode="auto">
          <a:xfrm>
            <a:off x="428625" y="857250"/>
            <a:ext cx="8229600" cy="1468438"/>
          </a:xfrm>
          <a:prstGeom prst="rect">
            <a:avLst/>
          </a:prstGeom>
          <a:noFill/>
          <a:ln w="9525" algn="ctr">
            <a:noFill/>
            <a:miter lim="800000"/>
          </a:ln>
          <a:effectLst/>
        </p:spPr>
        <p:txBody>
          <a:bodyPr lIns="91388" tIns="45693" rIns="91388" bIns="45693"/>
          <a:lstStyle>
            <a:lvl1pPr marL="342900" indent="-342900" defTabSz="913130" eaLnBrk="0" hangingPunct="0">
              <a:defRPr>
                <a:solidFill>
                  <a:schemeClr val="tx1"/>
                </a:solidFill>
                <a:latin typeface="Times New Roman" panose="02020603050405020304" pitchFamily="18" charset="0"/>
                <a:ea typeface="隶书" panose="02010509060101010101" pitchFamily="49" charset="-122"/>
              </a:defRPr>
            </a:lvl1pPr>
            <a:lvl2pPr marL="742950" indent="-285750" defTabSz="913130" eaLnBrk="0" hangingPunct="0">
              <a:defRPr>
                <a:solidFill>
                  <a:schemeClr val="tx1"/>
                </a:solidFill>
                <a:latin typeface="Times New Roman" panose="02020603050405020304" pitchFamily="18" charset="0"/>
                <a:ea typeface="隶书" panose="02010509060101010101" pitchFamily="49" charset="-122"/>
              </a:defRPr>
            </a:lvl2pPr>
            <a:lvl3pPr marL="1143000" indent="-228600" defTabSz="913130" eaLnBrk="0" hangingPunct="0">
              <a:defRPr>
                <a:solidFill>
                  <a:schemeClr val="tx1"/>
                </a:solidFill>
                <a:latin typeface="Times New Roman" panose="02020603050405020304" pitchFamily="18" charset="0"/>
                <a:ea typeface="隶书" panose="02010509060101010101" pitchFamily="49" charset="-122"/>
              </a:defRPr>
            </a:lvl3pPr>
            <a:lvl4pPr marL="1600200" indent="-228600" defTabSz="913130" eaLnBrk="0" hangingPunct="0">
              <a:defRPr>
                <a:solidFill>
                  <a:schemeClr val="tx1"/>
                </a:solidFill>
                <a:latin typeface="Times New Roman" panose="02020603050405020304" pitchFamily="18" charset="0"/>
                <a:ea typeface="隶书" panose="02010509060101010101" pitchFamily="49" charset="-122"/>
              </a:defRPr>
            </a:lvl4pPr>
            <a:lvl5pPr marL="2057400" indent="-228600" defTabSz="913130" eaLnBrk="0" hangingPunct="0">
              <a:defRPr>
                <a:solidFill>
                  <a:schemeClr val="tx1"/>
                </a:solidFill>
                <a:latin typeface="Times New Roman" panose="02020603050405020304" pitchFamily="18" charset="0"/>
                <a:ea typeface="隶书" panose="02010509060101010101" pitchFamily="49" charset="-122"/>
              </a:defRPr>
            </a:lvl5pPr>
            <a:lvl6pPr marL="2514600" indent="-228600" defTabSz="913130" eaLnBrk="0" fontAlgn="base" hangingPunct="0">
              <a:spcBef>
                <a:spcPct val="0"/>
              </a:spcBef>
              <a:spcAft>
                <a:spcPct val="0"/>
              </a:spcAft>
              <a:defRPr>
                <a:solidFill>
                  <a:schemeClr val="tx1"/>
                </a:solidFill>
                <a:latin typeface="Times New Roman" panose="02020603050405020304" pitchFamily="18" charset="0"/>
                <a:ea typeface="隶书" panose="02010509060101010101" pitchFamily="49" charset="-122"/>
              </a:defRPr>
            </a:lvl6pPr>
            <a:lvl7pPr marL="2971800" indent="-228600" defTabSz="913130" eaLnBrk="0" fontAlgn="base" hangingPunct="0">
              <a:spcBef>
                <a:spcPct val="0"/>
              </a:spcBef>
              <a:spcAft>
                <a:spcPct val="0"/>
              </a:spcAft>
              <a:defRPr>
                <a:solidFill>
                  <a:schemeClr val="tx1"/>
                </a:solidFill>
                <a:latin typeface="Times New Roman" panose="02020603050405020304" pitchFamily="18" charset="0"/>
                <a:ea typeface="隶书" panose="02010509060101010101" pitchFamily="49" charset="-122"/>
              </a:defRPr>
            </a:lvl7pPr>
            <a:lvl8pPr marL="3429000" indent="-228600" defTabSz="913130" eaLnBrk="0" fontAlgn="base" hangingPunct="0">
              <a:spcBef>
                <a:spcPct val="0"/>
              </a:spcBef>
              <a:spcAft>
                <a:spcPct val="0"/>
              </a:spcAft>
              <a:defRPr>
                <a:solidFill>
                  <a:schemeClr val="tx1"/>
                </a:solidFill>
                <a:latin typeface="Times New Roman" panose="02020603050405020304" pitchFamily="18" charset="0"/>
                <a:ea typeface="隶书" panose="02010509060101010101" pitchFamily="49" charset="-122"/>
              </a:defRPr>
            </a:lvl8pPr>
            <a:lvl9pPr marL="3886200" indent="-228600" defTabSz="913130" eaLnBrk="0" fontAlgn="base" hangingPunct="0">
              <a:spcBef>
                <a:spcPct val="0"/>
              </a:spcBef>
              <a:spcAft>
                <a:spcPct val="0"/>
              </a:spcAft>
              <a:defRPr>
                <a:solidFill>
                  <a:schemeClr val="tx1"/>
                </a:solidFill>
                <a:latin typeface="Times New Roman" panose="02020603050405020304" pitchFamily="18" charset="0"/>
                <a:ea typeface="隶书" panose="02010509060101010101" pitchFamily="49" charset="-122"/>
              </a:defRPr>
            </a:lvl9pPr>
          </a:lstStyle>
          <a:p>
            <a:pPr>
              <a:lnSpc>
                <a:spcPct val="120000"/>
              </a:lnSpc>
              <a:spcBef>
                <a:spcPct val="20000"/>
              </a:spcBef>
              <a:spcAft>
                <a:spcPct val="20000"/>
              </a:spcAft>
              <a:buClr>
                <a:schemeClr val="tx1"/>
              </a:buClr>
              <a:buFont typeface="Wingdings" panose="05000000000000000000" pitchFamily="2" charset="2"/>
              <a:buChar char="Ø"/>
              <a:defRPr/>
            </a:pPr>
            <a:r>
              <a:rPr lang="en-US" altLang="zh-CN" sz="2800" b="1">
                <a:effectLst>
                  <a:outerShdw blurRad="38100" dist="38100" dir="2700000" algn="tl">
                    <a:srgbClr val="C0C0C0"/>
                  </a:outerShdw>
                </a:effectLst>
                <a:latin typeface="华文新魏" panose="02010800040101010101" pitchFamily="2" charset="-122"/>
                <a:ea typeface="华文新魏" panose="02010800040101010101" pitchFamily="2" charset="-122"/>
              </a:rPr>
              <a:t>1952</a:t>
            </a:r>
            <a:r>
              <a:rPr lang="zh-CN" altLang="en-US" sz="2800" b="1">
                <a:effectLst>
                  <a:outerShdw blurRad="38100" dist="38100" dir="2700000" algn="tl">
                    <a:srgbClr val="C0C0C0"/>
                  </a:outerShdw>
                </a:effectLst>
                <a:latin typeface="华文新魏" panose="02010800040101010101" pitchFamily="2" charset="-122"/>
                <a:ea typeface="华文新魏" panose="02010800040101010101" pitchFamily="2" charset="-122"/>
              </a:rPr>
              <a:t>年</a:t>
            </a:r>
            <a:r>
              <a:rPr lang="en-US" altLang="zh-CN" sz="2800" b="1">
                <a:effectLst>
                  <a:outerShdw blurRad="38100" dist="38100" dir="2700000" algn="tl">
                    <a:srgbClr val="C0C0C0"/>
                  </a:outerShdw>
                </a:effectLst>
                <a:latin typeface="华文新魏" panose="02010800040101010101" pitchFamily="2" charset="-122"/>
                <a:ea typeface="华文新魏" panose="02010800040101010101" pitchFamily="2" charset="-122"/>
              </a:rPr>
              <a:t>Franklin</a:t>
            </a:r>
            <a:r>
              <a:rPr lang="zh-CN" altLang="en-US" sz="2800" b="1">
                <a:effectLst>
                  <a:outerShdw blurRad="38100" dist="38100" dir="2700000" algn="tl">
                    <a:srgbClr val="C0C0C0"/>
                  </a:outerShdw>
                </a:effectLst>
                <a:latin typeface="华文新魏" panose="02010800040101010101" pitchFamily="2" charset="-122"/>
                <a:ea typeface="华文新魏" panose="02010800040101010101" pitchFamily="2" charset="-122"/>
              </a:rPr>
              <a:t>拍摄到清晰的</a:t>
            </a:r>
            <a:r>
              <a:rPr lang="en-US" altLang="zh-CN" sz="2800" b="1">
                <a:effectLst>
                  <a:outerShdw blurRad="38100" dist="38100" dir="2700000" algn="tl">
                    <a:srgbClr val="C0C0C0"/>
                  </a:outerShdw>
                </a:effectLst>
                <a:latin typeface="华文新魏" panose="02010800040101010101" pitchFamily="2" charset="-122"/>
                <a:ea typeface="华文新魏" panose="02010800040101010101" pitchFamily="2" charset="-122"/>
              </a:rPr>
              <a:t>DNA</a:t>
            </a:r>
            <a:r>
              <a:rPr lang="zh-CN" altLang="en-US" sz="2800" b="1">
                <a:effectLst>
                  <a:outerShdw blurRad="38100" dist="38100" dir="2700000" algn="tl">
                    <a:srgbClr val="C0C0C0"/>
                  </a:outerShdw>
                </a:effectLst>
                <a:latin typeface="华文新魏" panose="02010800040101010101" pitchFamily="2" charset="-122"/>
                <a:ea typeface="华文新魏" panose="02010800040101010101" pitchFamily="2" charset="-122"/>
              </a:rPr>
              <a:t>晶体</a:t>
            </a:r>
            <a:r>
              <a:rPr lang="en-US" altLang="zh-CN" sz="2800" b="1">
                <a:effectLst>
                  <a:outerShdw blurRad="38100" dist="38100" dir="2700000" algn="tl">
                    <a:srgbClr val="C0C0C0"/>
                  </a:outerShdw>
                </a:effectLst>
                <a:latin typeface="华文新魏" panose="02010800040101010101" pitchFamily="2" charset="-122"/>
                <a:ea typeface="华文新魏" panose="02010800040101010101" pitchFamily="2" charset="-122"/>
              </a:rPr>
              <a:t>X-</a:t>
            </a:r>
            <a:r>
              <a:rPr lang="zh-CN" altLang="en-US" sz="2800" b="1">
                <a:effectLst>
                  <a:outerShdw blurRad="38100" dist="38100" dir="2700000" algn="tl">
                    <a:srgbClr val="C0C0C0"/>
                  </a:outerShdw>
                </a:effectLst>
                <a:latin typeface="华文新魏" panose="02010800040101010101" pitchFamily="2" charset="-122"/>
                <a:ea typeface="华文新魏" panose="02010800040101010101" pitchFamily="2" charset="-122"/>
              </a:rPr>
              <a:t>衍射照片。</a:t>
            </a:r>
            <a:r>
              <a:rPr lang="en-US" altLang="zh-CN" sz="2800" b="1">
                <a:effectLst>
                  <a:outerShdw blurRad="38100" dist="38100" dir="2700000" algn="tl">
                    <a:srgbClr val="C0C0C0"/>
                  </a:outerShdw>
                </a:effectLst>
                <a:latin typeface="华文新魏" panose="02010800040101010101" pitchFamily="2" charset="-122"/>
                <a:ea typeface="华文新魏" panose="02010800040101010101" pitchFamily="2" charset="-122"/>
              </a:rPr>
              <a:t>1953</a:t>
            </a:r>
            <a:r>
              <a:rPr lang="zh-CN" altLang="en-US" sz="2800" b="1">
                <a:effectLst>
                  <a:outerShdw blurRad="38100" dist="38100" dir="2700000" algn="tl">
                    <a:srgbClr val="C0C0C0"/>
                  </a:outerShdw>
                </a:effectLst>
                <a:latin typeface="华文新魏" panose="02010800040101010101" pitchFamily="2" charset="-122"/>
                <a:ea typeface="华文新魏" panose="02010800040101010101" pitchFamily="2" charset="-122"/>
              </a:rPr>
              <a:t>年她认为</a:t>
            </a:r>
            <a:r>
              <a:rPr lang="en-US" altLang="zh-CN" sz="2800" b="1">
                <a:effectLst>
                  <a:outerShdw blurRad="38100" dist="38100" dir="2700000" algn="tl">
                    <a:srgbClr val="C0C0C0"/>
                  </a:outerShdw>
                </a:effectLst>
                <a:latin typeface="华文新魏" panose="02010800040101010101" pitchFamily="2" charset="-122"/>
                <a:ea typeface="华文新魏" panose="02010800040101010101" pitchFamily="2" charset="-122"/>
              </a:rPr>
              <a:t>DNA</a:t>
            </a:r>
            <a:r>
              <a:rPr lang="zh-CN" altLang="en-US" sz="2800" b="1">
                <a:effectLst>
                  <a:outerShdw blurRad="38100" dist="38100" dir="2700000" algn="tl">
                    <a:srgbClr val="C0C0C0"/>
                  </a:outerShdw>
                </a:effectLst>
                <a:latin typeface="华文新魏" panose="02010800040101010101" pitchFamily="2" charset="-122"/>
                <a:ea typeface="华文新魏" panose="02010800040101010101" pitchFamily="2" charset="-122"/>
              </a:rPr>
              <a:t>是一种对称结构，可能是螺旋。</a:t>
            </a:r>
            <a:r>
              <a:rPr lang="zh-CN" altLang="en-US" sz="2800" b="1">
                <a:solidFill>
                  <a:srgbClr val="FF00FF"/>
                </a:solidFill>
                <a:effectLst>
                  <a:outerShdw blurRad="38100" dist="38100" dir="2700000" algn="tl">
                    <a:srgbClr val="C0C0C0"/>
                  </a:outerShdw>
                </a:effectLst>
                <a:latin typeface="华文新魏" panose="02010800040101010101" pitchFamily="2" charset="-122"/>
                <a:ea typeface="华文新魏" panose="02010800040101010101" pitchFamily="2" charset="-122"/>
              </a:rPr>
              <a:t>  </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2"/>
          <p:cNvSpPr>
            <a:spLocks noGrp="1" noChangeArrowheads="1"/>
          </p:cNvSpPr>
          <p:nvPr>
            <p:ph type="ctrTitle"/>
          </p:nvPr>
        </p:nvSpPr>
        <p:spPr>
          <a:xfrm>
            <a:off x="887413" y="1038225"/>
            <a:ext cx="7542212" cy="1624013"/>
          </a:xfrm>
        </p:spPr>
        <p:txBody>
          <a:bodyPr/>
          <a:lstStyle/>
          <a:p>
            <a:pPr eaLnBrk="1" hangingPunct="1"/>
            <a:r>
              <a:rPr lang="zh-CN" altLang="en-US" sz="3200">
                <a:solidFill>
                  <a:srgbClr val="000099"/>
                </a:solidFill>
                <a:effectLst/>
              </a:rPr>
              <a:t>第三节 细胞生物学与医学的关系</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副标题 2"/>
          <p:cNvSpPr txBox="1"/>
          <p:nvPr/>
        </p:nvSpPr>
        <p:spPr bwMode="auto">
          <a:xfrm>
            <a:off x="4643438" y="1204912"/>
            <a:ext cx="4465637" cy="5320431"/>
          </a:xfrm>
          <a:prstGeom prst="rect">
            <a:avLst/>
          </a:prstGeom>
          <a:noFill/>
          <a:ln w="9525" algn="ctr">
            <a:noFill/>
            <a:miter lim="800000"/>
          </a:ln>
          <a:effectLst/>
        </p:spPr>
        <p:txBody>
          <a:bodyPr lIns="91388" tIns="45693" rIns="91388" bIns="45693"/>
          <a:lstStyle>
            <a:lvl1pPr marL="342900" indent="-342900" defTabSz="913130">
              <a:lnSpc>
                <a:spcPct val="125000"/>
              </a:lnSpc>
              <a:spcBef>
                <a:spcPct val="20000"/>
              </a:spcBef>
              <a:spcAft>
                <a:spcPct val="20000"/>
              </a:spcAft>
              <a:buClr>
                <a:srgbClr val="FF9900"/>
              </a:buClr>
              <a:buFont typeface="Wingdings" panose="05000000000000000000" pitchFamily="2" charset="2"/>
              <a:buChar char="Ø"/>
              <a:defRPr sz="2800" b="1">
                <a:solidFill>
                  <a:srgbClr val="000F40"/>
                </a:solidFill>
                <a:latin typeface="Times New Roman" panose="02020603050405020304" pitchFamily="18" charset="0"/>
                <a:ea typeface="华文新魏" panose="02010800040101010101" pitchFamily="2" charset="-122"/>
              </a:defRPr>
            </a:lvl1pPr>
            <a:lvl2pPr marL="742950" indent="-285750" defTabSz="913130">
              <a:lnSpc>
                <a:spcPct val="125000"/>
              </a:lnSpc>
              <a:spcBef>
                <a:spcPct val="20000"/>
              </a:spcBef>
              <a:spcAft>
                <a:spcPct val="20000"/>
              </a:spcAft>
              <a:buClr>
                <a:schemeClr val="accent2"/>
              </a:buClr>
              <a:buFont typeface="Wingdings" panose="05000000000000000000" pitchFamily="2" charset="2"/>
              <a:buChar char="Ø"/>
              <a:defRPr sz="2400" b="1">
                <a:solidFill>
                  <a:srgbClr val="000F40"/>
                </a:solidFill>
                <a:latin typeface="Times New Roman" panose="02020603050405020304" pitchFamily="18" charset="0"/>
                <a:ea typeface="楷体_GB2312" pitchFamily="49" charset="-122"/>
              </a:defRPr>
            </a:lvl2pPr>
            <a:lvl3pPr marL="1143000" indent="-228600" defTabSz="913130">
              <a:lnSpc>
                <a:spcPct val="125000"/>
              </a:lnSpc>
              <a:spcBef>
                <a:spcPct val="20000"/>
              </a:spcBef>
              <a:spcAft>
                <a:spcPct val="20000"/>
              </a:spcAft>
              <a:buFont typeface="Wingdings" panose="05000000000000000000" pitchFamily="2" charset="2"/>
              <a:buChar char="Ø"/>
              <a:defRPr sz="2400" b="1">
                <a:solidFill>
                  <a:schemeClr val="tx1"/>
                </a:solidFill>
                <a:latin typeface="楷体_GB2312" pitchFamily="49" charset="-122"/>
                <a:ea typeface="楷体_GB2312" pitchFamily="49" charset="-122"/>
              </a:defRPr>
            </a:lvl3pPr>
            <a:lvl4pPr marL="1600200" indent="-228600" defTabSz="913130">
              <a:lnSpc>
                <a:spcPct val="125000"/>
              </a:lnSpc>
              <a:spcBef>
                <a:spcPct val="20000"/>
              </a:spcBef>
              <a:spcAft>
                <a:spcPct val="20000"/>
              </a:spcAft>
              <a:buFont typeface="Wingdings" panose="05000000000000000000" pitchFamily="2" charset="2"/>
              <a:buChar char="Ø"/>
              <a:defRPr sz="2000" b="1">
                <a:solidFill>
                  <a:schemeClr val="tx1"/>
                </a:solidFill>
                <a:latin typeface="楷体_GB2312" pitchFamily="49" charset="-122"/>
                <a:ea typeface="楷体_GB2312" pitchFamily="49" charset="-122"/>
              </a:defRPr>
            </a:lvl4pPr>
            <a:lvl5pPr marL="2057400" indent="-228600" defTabSz="913130">
              <a:lnSpc>
                <a:spcPct val="125000"/>
              </a:lnSpc>
              <a:spcBef>
                <a:spcPct val="20000"/>
              </a:spcBef>
              <a:spcAft>
                <a:spcPct val="20000"/>
              </a:spcAft>
              <a:buFont typeface="Wingdings" panose="05000000000000000000" pitchFamily="2" charset="2"/>
              <a:buChar char="Ø"/>
              <a:defRPr sz="2000" b="1">
                <a:solidFill>
                  <a:schemeClr val="tx1"/>
                </a:solidFill>
                <a:latin typeface="楷体_GB2312" pitchFamily="49" charset="-122"/>
                <a:ea typeface="楷体_GB2312" pitchFamily="49" charset="-122"/>
              </a:defRPr>
            </a:lvl5pPr>
            <a:lvl6pPr marL="2514600" indent="-228600" defTabSz="913130" eaLnBrk="0" fontAlgn="base" hangingPunct="0">
              <a:lnSpc>
                <a:spcPct val="125000"/>
              </a:lnSpc>
              <a:spcBef>
                <a:spcPct val="20000"/>
              </a:spcBef>
              <a:spcAft>
                <a:spcPct val="20000"/>
              </a:spcAft>
              <a:buFont typeface="Wingdings" panose="05000000000000000000" pitchFamily="2" charset="2"/>
              <a:buChar char="Ø"/>
              <a:defRPr sz="2000" b="1">
                <a:solidFill>
                  <a:schemeClr val="tx1"/>
                </a:solidFill>
                <a:latin typeface="楷体_GB2312" pitchFamily="49" charset="-122"/>
                <a:ea typeface="楷体_GB2312" pitchFamily="49" charset="-122"/>
              </a:defRPr>
            </a:lvl6pPr>
            <a:lvl7pPr marL="2971800" indent="-228600" defTabSz="913130" eaLnBrk="0" fontAlgn="base" hangingPunct="0">
              <a:lnSpc>
                <a:spcPct val="125000"/>
              </a:lnSpc>
              <a:spcBef>
                <a:spcPct val="20000"/>
              </a:spcBef>
              <a:spcAft>
                <a:spcPct val="20000"/>
              </a:spcAft>
              <a:buFont typeface="Wingdings" panose="05000000000000000000" pitchFamily="2" charset="2"/>
              <a:buChar char="Ø"/>
              <a:defRPr sz="2000" b="1">
                <a:solidFill>
                  <a:schemeClr val="tx1"/>
                </a:solidFill>
                <a:latin typeface="楷体_GB2312" pitchFamily="49" charset="-122"/>
                <a:ea typeface="楷体_GB2312" pitchFamily="49" charset="-122"/>
              </a:defRPr>
            </a:lvl7pPr>
            <a:lvl8pPr marL="3429000" indent="-228600" defTabSz="913130" eaLnBrk="0" fontAlgn="base" hangingPunct="0">
              <a:lnSpc>
                <a:spcPct val="125000"/>
              </a:lnSpc>
              <a:spcBef>
                <a:spcPct val="20000"/>
              </a:spcBef>
              <a:spcAft>
                <a:spcPct val="20000"/>
              </a:spcAft>
              <a:buFont typeface="Wingdings" panose="05000000000000000000" pitchFamily="2" charset="2"/>
              <a:buChar char="Ø"/>
              <a:defRPr sz="2000" b="1">
                <a:solidFill>
                  <a:schemeClr val="tx1"/>
                </a:solidFill>
                <a:latin typeface="楷体_GB2312" pitchFamily="49" charset="-122"/>
                <a:ea typeface="楷体_GB2312" pitchFamily="49" charset="-122"/>
              </a:defRPr>
            </a:lvl8pPr>
            <a:lvl9pPr marL="3886200" indent="-228600" defTabSz="913130" eaLnBrk="0" fontAlgn="base" hangingPunct="0">
              <a:lnSpc>
                <a:spcPct val="125000"/>
              </a:lnSpc>
              <a:spcBef>
                <a:spcPct val="20000"/>
              </a:spcBef>
              <a:spcAft>
                <a:spcPct val="20000"/>
              </a:spcAft>
              <a:buFont typeface="Wingdings" panose="05000000000000000000" pitchFamily="2" charset="2"/>
              <a:buChar char="Ø"/>
              <a:defRPr sz="2000" b="1">
                <a:solidFill>
                  <a:schemeClr val="tx1"/>
                </a:solidFill>
                <a:latin typeface="楷体_GB2312" pitchFamily="49" charset="-122"/>
                <a:ea typeface="楷体_GB2312" pitchFamily="49" charset="-122"/>
              </a:defRPr>
            </a:lvl9pPr>
          </a:lstStyle>
          <a:p>
            <a:pPr eaLnBrk="1" hangingPunct="1">
              <a:lnSpc>
                <a:spcPct val="110000"/>
              </a:lnSpc>
              <a:buFontTx/>
              <a:buNone/>
              <a:defRPr/>
            </a:pPr>
            <a:r>
              <a:rPr kumimoji="1" lang="zh-CN" altLang="en-US" dirty="0">
                <a:solidFill>
                  <a:schemeClr val="tx1"/>
                </a:solidFill>
              </a:rPr>
              <a:t>任课教师：</a:t>
            </a:r>
            <a:endParaRPr kumimoji="1" lang="en-US" altLang="zh-CN" dirty="0">
              <a:solidFill>
                <a:schemeClr val="tx1"/>
              </a:solidFill>
            </a:endParaRPr>
          </a:p>
          <a:p>
            <a:pPr eaLnBrk="1" hangingPunct="1">
              <a:lnSpc>
                <a:spcPct val="110000"/>
              </a:lnSpc>
              <a:buFontTx/>
              <a:buNone/>
              <a:defRPr/>
            </a:pPr>
            <a:r>
              <a:rPr kumimoji="1" lang="zh-CN" altLang="en-US" sz="2000" dirty="0">
                <a:solidFill>
                  <a:schemeClr val="tx1"/>
                </a:solidFill>
              </a:rPr>
              <a:t>王红胜</a:t>
            </a:r>
            <a:r>
              <a:rPr kumimoji="1" lang="en-US" altLang="zh-CN" sz="2000" dirty="0">
                <a:solidFill>
                  <a:schemeClr val="tx1"/>
                </a:solidFill>
              </a:rPr>
              <a:t>,  </a:t>
            </a:r>
            <a:r>
              <a:rPr kumimoji="1" lang="zh-CN" altLang="en-US" sz="2000" dirty="0">
                <a:solidFill>
                  <a:schemeClr val="tx1"/>
                </a:solidFill>
              </a:rPr>
              <a:t>教授</a:t>
            </a:r>
          </a:p>
          <a:p>
            <a:pPr eaLnBrk="1" hangingPunct="1">
              <a:lnSpc>
                <a:spcPct val="110000"/>
              </a:lnSpc>
              <a:buFontTx/>
              <a:buNone/>
              <a:defRPr/>
            </a:pPr>
            <a:r>
              <a:rPr kumimoji="1" lang="zh-CN" altLang="en-US" sz="2000" dirty="0">
                <a:solidFill>
                  <a:schemeClr val="tx1"/>
                </a:solidFill>
              </a:rPr>
              <a:t>中山大学药学院</a:t>
            </a:r>
            <a:r>
              <a:rPr kumimoji="1" lang="en-US" altLang="zh-CN" sz="2000" dirty="0">
                <a:solidFill>
                  <a:schemeClr val="tx1"/>
                </a:solidFill>
              </a:rPr>
              <a:t>, 212</a:t>
            </a:r>
            <a:r>
              <a:rPr kumimoji="1" lang="zh-CN" altLang="en-US" sz="2000" dirty="0">
                <a:solidFill>
                  <a:schemeClr val="tx1"/>
                </a:solidFill>
              </a:rPr>
              <a:t>室</a:t>
            </a:r>
          </a:p>
          <a:p>
            <a:pPr eaLnBrk="1" hangingPunct="1">
              <a:lnSpc>
                <a:spcPct val="110000"/>
              </a:lnSpc>
              <a:buFontTx/>
              <a:buNone/>
              <a:defRPr/>
            </a:pPr>
            <a:r>
              <a:rPr kumimoji="1" lang="en-US" altLang="zh-CN" sz="2000" dirty="0">
                <a:solidFill>
                  <a:schemeClr val="tx1"/>
                </a:solidFill>
              </a:rPr>
              <a:t>E-mail: </a:t>
            </a:r>
            <a:r>
              <a:rPr kumimoji="1" lang="en-US" altLang="zh-CN" sz="2000" dirty="0">
                <a:solidFill>
                  <a:schemeClr val="tx1"/>
                </a:solidFill>
                <a:hlinkClick r:id="rId3"/>
              </a:rPr>
              <a:t>whongsh@mail.sysu.edu.cn</a:t>
            </a:r>
            <a:endParaRPr kumimoji="1" lang="en-US" altLang="zh-CN" sz="2000" dirty="0">
              <a:solidFill>
                <a:schemeClr val="tx1"/>
              </a:solidFill>
            </a:endParaRPr>
          </a:p>
          <a:p>
            <a:pPr eaLnBrk="1" hangingPunct="1">
              <a:lnSpc>
                <a:spcPct val="110000"/>
              </a:lnSpc>
              <a:buFontTx/>
              <a:buNone/>
              <a:defRPr/>
            </a:pPr>
            <a:r>
              <a:rPr kumimoji="1" lang="zh-CN" altLang="en-US" sz="2000" dirty="0">
                <a:solidFill>
                  <a:schemeClr val="tx1"/>
                </a:solidFill>
                <a:effectLst>
                  <a:outerShdw blurRad="38100" dist="38100" dir="2700000" algn="tl">
                    <a:srgbClr val="C0C0C0"/>
                  </a:outerShdw>
                </a:effectLst>
              </a:rPr>
              <a:t>黎婕昕，副教授</a:t>
            </a:r>
            <a:endParaRPr kumimoji="1" lang="en-US" altLang="zh-CN" sz="2000" dirty="0">
              <a:solidFill>
                <a:schemeClr val="tx1"/>
              </a:solidFill>
              <a:effectLst>
                <a:outerShdw blurRad="38100" dist="38100" dir="2700000" algn="tl">
                  <a:srgbClr val="C0C0C0"/>
                </a:outerShdw>
              </a:effectLst>
            </a:endParaRPr>
          </a:p>
          <a:p>
            <a:pPr eaLnBrk="1" hangingPunct="1">
              <a:lnSpc>
                <a:spcPct val="110000"/>
              </a:lnSpc>
              <a:buFontTx/>
              <a:buNone/>
              <a:defRPr/>
            </a:pPr>
            <a:r>
              <a:rPr kumimoji="1" lang="en-US" altLang="zh-CN" sz="2000" dirty="0">
                <a:solidFill>
                  <a:schemeClr val="tx1"/>
                </a:solidFill>
                <a:effectLst>
                  <a:outerShdw blurRad="38100" dist="38100" dir="2700000" algn="tl">
                    <a:srgbClr val="C0C0C0"/>
                  </a:outerShdw>
                </a:effectLst>
              </a:rPr>
              <a:t>Email</a:t>
            </a:r>
            <a:r>
              <a:rPr kumimoji="1" lang="zh-CN" altLang="en-US" sz="2000" dirty="0">
                <a:solidFill>
                  <a:schemeClr val="tx1"/>
                </a:solidFill>
                <a:effectLst>
                  <a:outerShdw blurRad="38100" dist="38100" dir="2700000" algn="tl">
                    <a:srgbClr val="C0C0C0"/>
                  </a:outerShdw>
                </a:effectLst>
              </a:rPr>
              <a:t>：</a:t>
            </a:r>
            <a:r>
              <a:rPr kumimoji="1" lang="en-US" altLang="zh-CN" sz="2000" dirty="0">
                <a:solidFill>
                  <a:schemeClr val="tx1"/>
                </a:solidFill>
                <a:effectLst>
                  <a:outerShdw blurRad="38100" dist="38100" dir="2700000" algn="tl">
                    <a:srgbClr val="C0C0C0"/>
                  </a:outerShdw>
                </a:effectLst>
                <a:hlinkClick r:id="rId4"/>
              </a:rPr>
              <a:t>lijiexin3@mail.sysu.edu.cn</a:t>
            </a:r>
            <a:endParaRPr kumimoji="1" lang="en-US" altLang="zh-CN" sz="2000" dirty="0">
              <a:solidFill>
                <a:schemeClr val="tx1"/>
              </a:solidFill>
              <a:effectLst>
                <a:outerShdw blurRad="38100" dist="38100" dir="2700000" algn="tl">
                  <a:srgbClr val="C0C0C0"/>
                </a:outerShdw>
              </a:effectLst>
            </a:endParaRPr>
          </a:p>
          <a:p>
            <a:pPr eaLnBrk="1" hangingPunct="1">
              <a:lnSpc>
                <a:spcPct val="110000"/>
              </a:lnSpc>
              <a:buFontTx/>
              <a:buNone/>
              <a:defRPr/>
            </a:pPr>
            <a:endParaRPr kumimoji="1" lang="en-US" altLang="zh-CN" sz="2000" dirty="0">
              <a:solidFill>
                <a:schemeClr val="tx1"/>
              </a:solidFill>
              <a:effectLst>
                <a:outerShdw blurRad="38100" dist="38100" dir="2700000" algn="tl">
                  <a:srgbClr val="C0C0C0"/>
                </a:outerShdw>
              </a:effectLst>
            </a:endParaRPr>
          </a:p>
          <a:p>
            <a:pPr eaLnBrk="1" hangingPunct="1">
              <a:lnSpc>
                <a:spcPct val="110000"/>
              </a:lnSpc>
              <a:buFontTx/>
              <a:buNone/>
              <a:defRPr/>
            </a:pPr>
            <a:r>
              <a:rPr kumimoji="1" lang="zh-CN" altLang="en-US" dirty="0">
                <a:solidFill>
                  <a:schemeClr val="tx1"/>
                </a:solidFill>
              </a:rPr>
              <a:t>助教：</a:t>
            </a:r>
            <a:endParaRPr kumimoji="1" lang="en-US" altLang="zh-CN" dirty="0">
              <a:solidFill>
                <a:schemeClr val="tx1"/>
              </a:solidFill>
            </a:endParaRPr>
          </a:p>
          <a:p>
            <a:pPr eaLnBrk="1" hangingPunct="1">
              <a:lnSpc>
                <a:spcPct val="110000"/>
              </a:lnSpc>
              <a:buFontTx/>
              <a:buNone/>
              <a:defRPr/>
            </a:pPr>
            <a:r>
              <a:rPr kumimoji="1" lang="zh-CN" altLang="en-US" sz="2000" dirty="0">
                <a:solidFill>
                  <a:schemeClr val="tx1"/>
                </a:solidFill>
              </a:rPr>
              <a:t>陶丽君，</a:t>
            </a:r>
            <a:r>
              <a:rPr kumimoji="1" lang="en-US" altLang="zh-CN" sz="2000" dirty="0">
                <a:solidFill>
                  <a:schemeClr val="tx1"/>
                </a:solidFill>
              </a:rPr>
              <a:t>18825046578</a:t>
            </a:r>
            <a:endParaRPr lang="zh-CN" altLang="en-US" sz="2000" dirty="0">
              <a:solidFill>
                <a:schemeClr val="tx1"/>
              </a:solidFill>
              <a:effectLst>
                <a:outerShdw blurRad="38100" dist="38100" dir="2700000" algn="tl">
                  <a:srgbClr val="C0C0C0"/>
                </a:outerShdw>
              </a:effectLst>
            </a:endParaRPr>
          </a:p>
        </p:txBody>
      </p:sp>
      <p:pic>
        <p:nvPicPr>
          <p:cNvPr id="3" name="图片 2">
            <a:extLst>
              <a:ext uri="{FF2B5EF4-FFF2-40B4-BE49-F238E27FC236}">
                <a16:creationId xmlns:a16="http://schemas.microsoft.com/office/drawing/2014/main" id="{C02E510A-844F-43D7-5BD1-D89682F6DDD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1520" y="1466317"/>
            <a:ext cx="4089566" cy="4365104"/>
          </a:xfrm>
          <a:prstGeom prst="rect">
            <a:avLst/>
          </a:prstGeom>
        </p:spPr>
      </p:pic>
    </p:spTree>
  </p:cSld>
  <p:clrMapOvr>
    <a:masterClrMapping/>
  </p:clrMapOvr>
  <p:transition spd="slow"/>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6"/>
          <p:cNvSpPr>
            <a:spLocks noChangeArrowheads="1"/>
          </p:cNvSpPr>
          <p:nvPr/>
        </p:nvSpPr>
        <p:spPr bwMode="auto">
          <a:xfrm>
            <a:off x="501650" y="1125538"/>
            <a:ext cx="7958138" cy="3768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5000"/>
              </a:lnSpc>
              <a:spcBef>
                <a:spcPct val="20000"/>
              </a:spcBef>
              <a:spcAft>
                <a:spcPct val="20000"/>
              </a:spcAft>
              <a:buClr>
                <a:srgbClr val="FF9900"/>
              </a:buClr>
              <a:buFont typeface="Wingdings" panose="05000000000000000000" pitchFamily="2" charset="2"/>
              <a:buChar char="Ø"/>
              <a:defRPr sz="2800" b="1">
                <a:solidFill>
                  <a:srgbClr val="000F40"/>
                </a:solidFill>
                <a:latin typeface="Times New Roman" panose="02020603050405020304" pitchFamily="18" charset="0"/>
                <a:ea typeface="华文新魏" panose="02010800040101010101" pitchFamily="2" charset="-122"/>
              </a:defRPr>
            </a:lvl1pPr>
            <a:lvl2pPr marL="742950" indent="-285750">
              <a:lnSpc>
                <a:spcPct val="125000"/>
              </a:lnSpc>
              <a:spcBef>
                <a:spcPct val="20000"/>
              </a:spcBef>
              <a:spcAft>
                <a:spcPct val="20000"/>
              </a:spcAft>
              <a:buClr>
                <a:schemeClr val="accent2"/>
              </a:buClr>
              <a:buFont typeface="Wingdings" panose="05000000000000000000" pitchFamily="2" charset="2"/>
              <a:buChar char="Ø"/>
              <a:defRPr sz="2400" b="1">
                <a:solidFill>
                  <a:srgbClr val="000F40"/>
                </a:solidFill>
                <a:latin typeface="Times New Roman" panose="02020603050405020304" pitchFamily="18" charset="0"/>
                <a:ea typeface="楷体_GB2312" pitchFamily="49" charset="-122"/>
              </a:defRPr>
            </a:lvl2pPr>
            <a:lvl3pPr marL="1143000" indent="-228600">
              <a:lnSpc>
                <a:spcPct val="125000"/>
              </a:lnSpc>
              <a:spcBef>
                <a:spcPct val="20000"/>
              </a:spcBef>
              <a:spcAft>
                <a:spcPct val="20000"/>
              </a:spcAft>
              <a:buFont typeface="Wingdings" panose="05000000000000000000" pitchFamily="2" charset="2"/>
              <a:buChar char="Ø"/>
              <a:defRPr sz="2400" b="1">
                <a:solidFill>
                  <a:schemeClr val="tx1"/>
                </a:solidFill>
                <a:latin typeface="楷体_GB2312" pitchFamily="49" charset="-122"/>
                <a:ea typeface="楷体_GB2312" pitchFamily="49" charset="-122"/>
              </a:defRPr>
            </a:lvl3pPr>
            <a:lvl4pPr marL="1600200" indent="-228600">
              <a:lnSpc>
                <a:spcPct val="125000"/>
              </a:lnSpc>
              <a:spcBef>
                <a:spcPct val="20000"/>
              </a:spcBef>
              <a:spcAft>
                <a:spcPct val="20000"/>
              </a:spcAft>
              <a:buFont typeface="Wingdings" panose="05000000000000000000" pitchFamily="2" charset="2"/>
              <a:buChar char="Ø"/>
              <a:defRPr sz="2000" b="1">
                <a:solidFill>
                  <a:schemeClr val="tx1"/>
                </a:solidFill>
                <a:latin typeface="楷体_GB2312" pitchFamily="49" charset="-122"/>
                <a:ea typeface="楷体_GB2312" pitchFamily="49" charset="-122"/>
              </a:defRPr>
            </a:lvl4pPr>
            <a:lvl5pPr marL="2057400" indent="-228600">
              <a:lnSpc>
                <a:spcPct val="125000"/>
              </a:lnSpc>
              <a:spcBef>
                <a:spcPct val="20000"/>
              </a:spcBef>
              <a:spcAft>
                <a:spcPct val="20000"/>
              </a:spcAft>
              <a:buFont typeface="Wingdings" panose="05000000000000000000" pitchFamily="2" charset="2"/>
              <a:buChar char="Ø"/>
              <a:defRPr sz="2000" b="1">
                <a:solidFill>
                  <a:schemeClr val="tx1"/>
                </a:solidFill>
                <a:latin typeface="楷体_GB2312" pitchFamily="49" charset="-122"/>
                <a:ea typeface="楷体_GB2312" pitchFamily="49" charset="-122"/>
              </a:defRPr>
            </a:lvl5pPr>
            <a:lvl6pPr marL="2514600" indent="-228600" eaLnBrk="0" fontAlgn="base" hangingPunct="0">
              <a:lnSpc>
                <a:spcPct val="125000"/>
              </a:lnSpc>
              <a:spcBef>
                <a:spcPct val="20000"/>
              </a:spcBef>
              <a:spcAft>
                <a:spcPct val="20000"/>
              </a:spcAft>
              <a:buFont typeface="Wingdings" panose="05000000000000000000" pitchFamily="2" charset="2"/>
              <a:buChar char="Ø"/>
              <a:defRPr sz="2000" b="1">
                <a:solidFill>
                  <a:schemeClr val="tx1"/>
                </a:solidFill>
                <a:latin typeface="楷体_GB2312" pitchFamily="49" charset="-122"/>
                <a:ea typeface="楷体_GB2312" pitchFamily="49" charset="-122"/>
              </a:defRPr>
            </a:lvl6pPr>
            <a:lvl7pPr marL="2971800" indent="-228600" eaLnBrk="0" fontAlgn="base" hangingPunct="0">
              <a:lnSpc>
                <a:spcPct val="125000"/>
              </a:lnSpc>
              <a:spcBef>
                <a:spcPct val="20000"/>
              </a:spcBef>
              <a:spcAft>
                <a:spcPct val="20000"/>
              </a:spcAft>
              <a:buFont typeface="Wingdings" panose="05000000000000000000" pitchFamily="2" charset="2"/>
              <a:buChar char="Ø"/>
              <a:defRPr sz="2000" b="1">
                <a:solidFill>
                  <a:schemeClr val="tx1"/>
                </a:solidFill>
                <a:latin typeface="楷体_GB2312" pitchFamily="49" charset="-122"/>
                <a:ea typeface="楷体_GB2312" pitchFamily="49" charset="-122"/>
              </a:defRPr>
            </a:lvl7pPr>
            <a:lvl8pPr marL="3429000" indent="-228600" eaLnBrk="0" fontAlgn="base" hangingPunct="0">
              <a:lnSpc>
                <a:spcPct val="125000"/>
              </a:lnSpc>
              <a:spcBef>
                <a:spcPct val="20000"/>
              </a:spcBef>
              <a:spcAft>
                <a:spcPct val="20000"/>
              </a:spcAft>
              <a:buFont typeface="Wingdings" panose="05000000000000000000" pitchFamily="2" charset="2"/>
              <a:buChar char="Ø"/>
              <a:defRPr sz="2000" b="1">
                <a:solidFill>
                  <a:schemeClr val="tx1"/>
                </a:solidFill>
                <a:latin typeface="楷体_GB2312" pitchFamily="49" charset="-122"/>
                <a:ea typeface="楷体_GB2312" pitchFamily="49" charset="-122"/>
              </a:defRPr>
            </a:lvl8pPr>
            <a:lvl9pPr marL="3886200" indent="-228600" eaLnBrk="0" fontAlgn="base" hangingPunct="0">
              <a:lnSpc>
                <a:spcPct val="125000"/>
              </a:lnSpc>
              <a:spcBef>
                <a:spcPct val="20000"/>
              </a:spcBef>
              <a:spcAft>
                <a:spcPct val="20000"/>
              </a:spcAft>
              <a:buFont typeface="Wingdings" panose="05000000000000000000" pitchFamily="2" charset="2"/>
              <a:buChar char="Ø"/>
              <a:defRPr sz="2000" b="1">
                <a:solidFill>
                  <a:schemeClr val="tx1"/>
                </a:solidFill>
                <a:latin typeface="楷体_GB2312" pitchFamily="49" charset="-122"/>
                <a:ea typeface="楷体_GB2312" pitchFamily="49" charset="-122"/>
              </a:defRPr>
            </a:lvl9pPr>
          </a:lstStyle>
          <a:p>
            <a:pPr eaLnBrk="1" hangingPunct="1">
              <a:lnSpc>
                <a:spcPct val="150000"/>
              </a:lnSpc>
              <a:spcBef>
                <a:spcPct val="50000"/>
              </a:spcBef>
              <a:spcAft>
                <a:spcPct val="0"/>
              </a:spcAft>
              <a:buClrTx/>
              <a:buFontTx/>
              <a:buNone/>
            </a:pPr>
            <a:r>
              <a:rPr kumimoji="1" lang="en-US" altLang="zh-CN" sz="2200" b="0">
                <a:solidFill>
                  <a:schemeClr val="tx1"/>
                </a:solidFill>
                <a:latin typeface="华文新魏" panose="02010800040101010101" pitchFamily="2" charset="-122"/>
              </a:rPr>
              <a:t>       </a:t>
            </a:r>
            <a:r>
              <a:rPr kumimoji="1" lang="zh-CN" altLang="en-US" sz="2200">
                <a:solidFill>
                  <a:schemeClr val="tx1"/>
                </a:solidFill>
                <a:latin typeface="华文新魏" panose="02010800040101010101" pitchFamily="2" charset="-122"/>
              </a:rPr>
              <a:t>医学院校开设细胞生物学课程和开展细胞生物学的科学研究构成了基础医学和临床医学的重要的基础。 </a:t>
            </a:r>
          </a:p>
          <a:p>
            <a:pPr eaLnBrk="1" hangingPunct="1">
              <a:lnSpc>
                <a:spcPct val="150000"/>
              </a:lnSpc>
              <a:spcBef>
                <a:spcPct val="50000"/>
              </a:spcBef>
              <a:spcAft>
                <a:spcPct val="0"/>
              </a:spcAft>
              <a:buClrTx/>
              <a:buFontTx/>
              <a:buNone/>
            </a:pPr>
            <a:r>
              <a:rPr kumimoji="1" lang="zh-CN" altLang="en-US" sz="2200">
                <a:solidFill>
                  <a:schemeClr val="tx1"/>
                </a:solidFill>
                <a:latin typeface="华文新魏" panose="02010800040101010101" pitchFamily="2" charset="-122"/>
              </a:rPr>
              <a:t>       细胞生物学与医学实践紧密地结合，不断地开辟新的研究领域，提出新的研究课题，努力地探索人类生老病死的机制，研究疾病的发生、发展和转归的规律，力图为疾病的预防、诊断、治疗提供新的理论、思路和方案，为最终战胜疾病、保障人类健康做出贡献。</a:t>
            </a:r>
          </a:p>
        </p:txBody>
      </p:sp>
      <p:sp>
        <p:nvSpPr>
          <p:cNvPr id="41986" name="灯片编号占位符 2"/>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5000"/>
              </a:lnSpc>
              <a:spcBef>
                <a:spcPct val="20000"/>
              </a:spcBef>
              <a:spcAft>
                <a:spcPct val="20000"/>
              </a:spcAft>
              <a:buClr>
                <a:srgbClr val="FF9900"/>
              </a:buClr>
              <a:buFont typeface="Wingdings" panose="05000000000000000000" pitchFamily="2" charset="2"/>
              <a:buChar char="Ø"/>
              <a:defRPr sz="2800" b="1">
                <a:solidFill>
                  <a:srgbClr val="000F40"/>
                </a:solidFill>
                <a:latin typeface="Times New Roman" panose="02020603050405020304" pitchFamily="18" charset="0"/>
                <a:ea typeface="华文新魏" panose="02010800040101010101" pitchFamily="2" charset="-122"/>
              </a:defRPr>
            </a:lvl1pPr>
            <a:lvl2pPr marL="742950" indent="-285750">
              <a:lnSpc>
                <a:spcPct val="125000"/>
              </a:lnSpc>
              <a:spcBef>
                <a:spcPct val="20000"/>
              </a:spcBef>
              <a:spcAft>
                <a:spcPct val="20000"/>
              </a:spcAft>
              <a:buClr>
                <a:schemeClr val="accent2"/>
              </a:buClr>
              <a:buFont typeface="Wingdings" panose="05000000000000000000" pitchFamily="2" charset="2"/>
              <a:buChar char="Ø"/>
              <a:defRPr sz="2400" b="1">
                <a:solidFill>
                  <a:srgbClr val="000F40"/>
                </a:solidFill>
                <a:latin typeface="Times New Roman" panose="02020603050405020304" pitchFamily="18" charset="0"/>
                <a:ea typeface="楷体_GB2312" pitchFamily="49" charset="-122"/>
              </a:defRPr>
            </a:lvl2pPr>
            <a:lvl3pPr marL="1143000" indent="-228600">
              <a:lnSpc>
                <a:spcPct val="125000"/>
              </a:lnSpc>
              <a:spcBef>
                <a:spcPct val="20000"/>
              </a:spcBef>
              <a:spcAft>
                <a:spcPct val="20000"/>
              </a:spcAft>
              <a:buFont typeface="Wingdings" panose="05000000000000000000" pitchFamily="2" charset="2"/>
              <a:buChar char="Ø"/>
              <a:defRPr sz="2400" b="1">
                <a:solidFill>
                  <a:schemeClr val="tx1"/>
                </a:solidFill>
                <a:latin typeface="楷体_GB2312" pitchFamily="49" charset="-122"/>
                <a:ea typeface="楷体_GB2312" pitchFamily="49" charset="-122"/>
              </a:defRPr>
            </a:lvl3pPr>
            <a:lvl4pPr marL="1600200" indent="-228600">
              <a:lnSpc>
                <a:spcPct val="125000"/>
              </a:lnSpc>
              <a:spcBef>
                <a:spcPct val="20000"/>
              </a:spcBef>
              <a:spcAft>
                <a:spcPct val="20000"/>
              </a:spcAft>
              <a:buFont typeface="Wingdings" panose="05000000000000000000" pitchFamily="2" charset="2"/>
              <a:buChar char="Ø"/>
              <a:defRPr sz="2000" b="1">
                <a:solidFill>
                  <a:schemeClr val="tx1"/>
                </a:solidFill>
                <a:latin typeface="楷体_GB2312" pitchFamily="49" charset="-122"/>
                <a:ea typeface="楷体_GB2312" pitchFamily="49" charset="-122"/>
              </a:defRPr>
            </a:lvl4pPr>
            <a:lvl5pPr marL="2057400" indent="-228600">
              <a:lnSpc>
                <a:spcPct val="125000"/>
              </a:lnSpc>
              <a:spcBef>
                <a:spcPct val="20000"/>
              </a:spcBef>
              <a:spcAft>
                <a:spcPct val="20000"/>
              </a:spcAft>
              <a:buFont typeface="Wingdings" panose="05000000000000000000" pitchFamily="2" charset="2"/>
              <a:buChar char="Ø"/>
              <a:defRPr sz="2000" b="1">
                <a:solidFill>
                  <a:schemeClr val="tx1"/>
                </a:solidFill>
                <a:latin typeface="楷体_GB2312" pitchFamily="49" charset="-122"/>
                <a:ea typeface="楷体_GB2312" pitchFamily="49" charset="-122"/>
              </a:defRPr>
            </a:lvl5pPr>
            <a:lvl6pPr marL="2514600" indent="-228600" eaLnBrk="0" fontAlgn="base" hangingPunct="0">
              <a:lnSpc>
                <a:spcPct val="125000"/>
              </a:lnSpc>
              <a:spcBef>
                <a:spcPct val="20000"/>
              </a:spcBef>
              <a:spcAft>
                <a:spcPct val="20000"/>
              </a:spcAft>
              <a:buFont typeface="Wingdings" panose="05000000000000000000" pitchFamily="2" charset="2"/>
              <a:buChar char="Ø"/>
              <a:defRPr sz="2000" b="1">
                <a:solidFill>
                  <a:schemeClr val="tx1"/>
                </a:solidFill>
                <a:latin typeface="楷体_GB2312" pitchFamily="49" charset="-122"/>
                <a:ea typeface="楷体_GB2312" pitchFamily="49" charset="-122"/>
              </a:defRPr>
            </a:lvl6pPr>
            <a:lvl7pPr marL="2971800" indent="-228600" eaLnBrk="0" fontAlgn="base" hangingPunct="0">
              <a:lnSpc>
                <a:spcPct val="125000"/>
              </a:lnSpc>
              <a:spcBef>
                <a:spcPct val="20000"/>
              </a:spcBef>
              <a:spcAft>
                <a:spcPct val="20000"/>
              </a:spcAft>
              <a:buFont typeface="Wingdings" panose="05000000000000000000" pitchFamily="2" charset="2"/>
              <a:buChar char="Ø"/>
              <a:defRPr sz="2000" b="1">
                <a:solidFill>
                  <a:schemeClr val="tx1"/>
                </a:solidFill>
                <a:latin typeface="楷体_GB2312" pitchFamily="49" charset="-122"/>
                <a:ea typeface="楷体_GB2312" pitchFamily="49" charset="-122"/>
              </a:defRPr>
            </a:lvl7pPr>
            <a:lvl8pPr marL="3429000" indent="-228600" eaLnBrk="0" fontAlgn="base" hangingPunct="0">
              <a:lnSpc>
                <a:spcPct val="125000"/>
              </a:lnSpc>
              <a:spcBef>
                <a:spcPct val="20000"/>
              </a:spcBef>
              <a:spcAft>
                <a:spcPct val="20000"/>
              </a:spcAft>
              <a:buFont typeface="Wingdings" panose="05000000000000000000" pitchFamily="2" charset="2"/>
              <a:buChar char="Ø"/>
              <a:defRPr sz="2000" b="1">
                <a:solidFill>
                  <a:schemeClr val="tx1"/>
                </a:solidFill>
                <a:latin typeface="楷体_GB2312" pitchFamily="49" charset="-122"/>
                <a:ea typeface="楷体_GB2312" pitchFamily="49" charset="-122"/>
              </a:defRPr>
            </a:lvl8pPr>
            <a:lvl9pPr marL="3886200" indent="-228600" eaLnBrk="0" fontAlgn="base" hangingPunct="0">
              <a:lnSpc>
                <a:spcPct val="125000"/>
              </a:lnSpc>
              <a:spcBef>
                <a:spcPct val="20000"/>
              </a:spcBef>
              <a:spcAft>
                <a:spcPct val="20000"/>
              </a:spcAft>
              <a:buFont typeface="Wingdings" panose="05000000000000000000" pitchFamily="2" charset="2"/>
              <a:buChar char="Ø"/>
              <a:defRPr sz="2000" b="1">
                <a:solidFill>
                  <a:schemeClr val="tx1"/>
                </a:solidFill>
                <a:latin typeface="楷体_GB2312" pitchFamily="49" charset="-122"/>
                <a:ea typeface="楷体_GB2312" pitchFamily="49" charset="-122"/>
              </a:defRPr>
            </a:lvl9pPr>
          </a:lstStyle>
          <a:p>
            <a:pPr>
              <a:lnSpc>
                <a:spcPct val="100000"/>
              </a:lnSpc>
              <a:spcBef>
                <a:spcPct val="0"/>
              </a:spcBef>
              <a:spcAft>
                <a:spcPct val="0"/>
              </a:spcAft>
              <a:buClrTx/>
              <a:buFontTx/>
              <a:buNone/>
            </a:pPr>
            <a:fld id="{9CCFBD70-0188-964B-AD28-D70F21F50EC6}" type="slidenum">
              <a:rPr lang="zh-CN" altLang="en-US" sz="1600" b="0" smtClean="0">
                <a:solidFill>
                  <a:schemeClr val="tx1"/>
                </a:solidFill>
                <a:ea typeface="楷体_GB2312" pitchFamily="49" charset="-122"/>
              </a:rPr>
              <a:t>20</a:t>
            </a:fld>
            <a:endParaRPr lang="en-US" altLang="zh-CN" sz="1600" b="0">
              <a:solidFill>
                <a:schemeClr val="tx1"/>
              </a:solidFill>
              <a:ea typeface="楷体_GB2312" pitchFamily="49" charset="-122"/>
            </a:endParaRPr>
          </a:p>
        </p:txBody>
      </p:sp>
    </p:spTree>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5" name="Rectangle 3"/>
          <p:cNvSpPr>
            <a:spLocks noGrp="1" noChangeArrowheads="1"/>
          </p:cNvSpPr>
          <p:nvPr>
            <p:ph type="body" idx="1"/>
          </p:nvPr>
        </p:nvSpPr>
        <p:spPr>
          <a:xfrm>
            <a:off x="457200" y="785813"/>
            <a:ext cx="8543925" cy="4781550"/>
          </a:xfrm>
        </p:spPr>
        <p:txBody>
          <a:bodyPr lIns="91440" tIns="45720" rIns="91440" bIns="45720"/>
          <a:lstStyle/>
          <a:p>
            <a:pPr>
              <a:lnSpc>
                <a:spcPct val="100000"/>
              </a:lnSpc>
              <a:buFontTx/>
              <a:buNone/>
              <a:defRPr/>
            </a:pPr>
            <a:r>
              <a:rPr lang="zh-CN" altLang="en-US">
                <a:solidFill>
                  <a:schemeClr val="tx1"/>
                </a:solidFill>
              </a:rPr>
              <a:t>主题：医学细胞生物学</a:t>
            </a:r>
            <a:r>
              <a:rPr lang="en-US" altLang="zh-CN">
                <a:solidFill>
                  <a:schemeClr val="tx1"/>
                </a:solidFill>
              </a:rPr>
              <a:t>-----</a:t>
            </a:r>
            <a:r>
              <a:rPr lang="zh-CN" altLang="en-US">
                <a:solidFill>
                  <a:srgbClr val="FF0000"/>
                </a:solidFill>
              </a:rPr>
              <a:t>转化医学</a:t>
            </a:r>
            <a:r>
              <a:rPr lang="zh-CN" altLang="en-US">
                <a:solidFill>
                  <a:schemeClr val="tx1"/>
                </a:solidFill>
              </a:rPr>
              <a:t>的基石</a:t>
            </a:r>
          </a:p>
          <a:p>
            <a:pPr>
              <a:lnSpc>
                <a:spcPct val="100000"/>
              </a:lnSpc>
              <a:buFontTx/>
              <a:buNone/>
              <a:defRPr/>
            </a:pPr>
            <a:r>
              <a:rPr lang="zh-CN" altLang="en-US">
                <a:solidFill>
                  <a:schemeClr val="tx1"/>
                </a:solidFill>
              </a:rPr>
              <a:t>（</a:t>
            </a:r>
            <a:r>
              <a:rPr lang="en-US" altLang="zh-CN">
                <a:solidFill>
                  <a:schemeClr val="tx1"/>
                </a:solidFill>
              </a:rPr>
              <a:t>medical Cell Biology----A Cornerstone of Translational Medicine)</a:t>
            </a:r>
          </a:p>
          <a:p>
            <a:pPr>
              <a:lnSpc>
                <a:spcPct val="100000"/>
              </a:lnSpc>
              <a:buFontTx/>
              <a:buNone/>
              <a:defRPr/>
            </a:pPr>
            <a:r>
              <a:rPr lang="zh-CN" altLang="en-US">
                <a:solidFill>
                  <a:schemeClr val="tx1"/>
                </a:solidFill>
              </a:rPr>
              <a:t>        </a:t>
            </a:r>
            <a:r>
              <a:rPr lang="zh-CN" altLang="en-US">
                <a:solidFill>
                  <a:srgbClr val="FF0000"/>
                </a:solidFill>
              </a:rPr>
              <a:t>转化医学</a:t>
            </a:r>
            <a:r>
              <a:rPr lang="zh-CN" altLang="en-US">
                <a:solidFill>
                  <a:schemeClr val="tx1"/>
                </a:solidFill>
              </a:rPr>
              <a:t>是医学研究的一个分支，试图在基础</a:t>
            </a:r>
          </a:p>
          <a:p>
            <a:pPr>
              <a:lnSpc>
                <a:spcPct val="100000"/>
              </a:lnSpc>
              <a:buFontTx/>
              <a:buNone/>
              <a:defRPr/>
            </a:pPr>
            <a:r>
              <a:rPr lang="zh-CN" altLang="en-US">
                <a:solidFill>
                  <a:schemeClr val="tx1"/>
                </a:solidFill>
              </a:rPr>
              <a:t>研究与临床医疗之间建立更直接的联系。转化医学</a:t>
            </a:r>
          </a:p>
          <a:p>
            <a:pPr>
              <a:lnSpc>
                <a:spcPct val="100000"/>
              </a:lnSpc>
              <a:buFontTx/>
              <a:buNone/>
              <a:defRPr/>
            </a:pPr>
            <a:r>
              <a:rPr lang="zh-CN" altLang="en-US">
                <a:solidFill>
                  <a:schemeClr val="tx1"/>
                </a:solidFill>
              </a:rPr>
              <a:t>在健康产业中的重要性不断提升 。转化医学的典型</a:t>
            </a:r>
          </a:p>
          <a:p>
            <a:pPr>
              <a:lnSpc>
                <a:spcPct val="100000"/>
              </a:lnSpc>
              <a:buFontTx/>
              <a:buNone/>
              <a:defRPr/>
            </a:pPr>
            <a:r>
              <a:rPr lang="zh-CN" altLang="en-US">
                <a:solidFill>
                  <a:schemeClr val="tx1"/>
                </a:solidFill>
              </a:rPr>
              <a:t>含义是将基础研究的成果转化成为实际患者提供的</a:t>
            </a:r>
          </a:p>
          <a:p>
            <a:pPr>
              <a:lnSpc>
                <a:spcPct val="100000"/>
              </a:lnSpc>
              <a:buFontTx/>
              <a:buNone/>
              <a:defRPr/>
            </a:pPr>
            <a:r>
              <a:rPr lang="zh-CN" altLang="en-US">
                <a:solidFill>
                  <a:schemeClr val="tx1"/>
                </a:solidFill>
              </a:rPr>
              <a:t>真正治疗手段，强调的是从实验室到病床旁的联接</a:t>
            </a:r>
          </a:p>
          <a:p>
            <a:pPr>
              <a:lnSpc>
                <a:spcPct val="100000"/>
              </a:lnSpc>
              <a:buFontTx/>
              <a:buNone/>
              <a:defRPr/>
            </a:pPr>
            <a:r>
              <a:rPr lang="zh-CN" altLang="en-US">
                <a:solidFill>
                  <a:schemeClr val="tx1"/>
                </a:solidFill>
              </a:rPr>
              <a:t>，通常被称为“从实验台到病床旁”的定义。 </a:t>
            </a:r>
            <a:endParaRPr lang="en-US" altLang="zh-CN">
              <a:solidFill>
                <a:schemeClr val="tx1"/>
              </a:solidFill>
            </a:endParaRPr>
          </a:p>
        </p:txBody>
      </p:sp>
      <p:sp>
        <p:nvSpPr>
          <p:cNvPr id="44034" name="灯片编号占位符 2"/>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5000"/>
              </a:lnSpc>
              <a:spcBef>
                <a:spcPct val="20000"/>
              </a:spcBef>
              <a:spcAft>
                <a:spcPct val="20000"/>
              </a:spcAft>
              <a:buClr>
                <a:srgbClr val="FF9900"/>
              </a:buClr>
              <a:buFont typeface="Wingdings" panose="05000000000000000000" pitchFamily="2" charset="2"/>
              <a:buChar char="Ø"/>
              <a:defRPr sz="2800" b="1">
                <a:solidFill>
                  <a:srgbClr val="000F40"/>
                </a:solidFill>
                <a:latin typeface="Times New Roman" panose="02020603050405020304" pitchFamily="18" charset="0"/>
                <a:ea typeface="华文新魏" panose="02010800040101010101" pitchFamily="2" charset="-122"/>
              </a:defRPr>
            </a:lvl1pPr>
            <a:lvl2pPr marL="742950" indent="-285750">
              <a:lnSpc>
                <a:spcPct val="125000"/>
              </a:lnSpc>
              <a:spcBef>
                <a:spcPct val="20000"/>
              </a:spcBef>
              <a:spcAft>
                <a:spcPct val="20000"/>
              </a:spcAft>
              <a:buClr>
                <a:schemeClr val="accent2"/>
              </a:buClr>
              <a:buFont typeface="Wingdings" panose="05000000000000000000" pitchFamily="2" charset="2"/>
              <a:buChar char="Ø"/>
              <a:defRPr sz="2400" b="1">
                <a:solidFill>
                  <a:srgbClr val="000F40"/>
                </a:solidFill>
                <a:latin typeface="Times New Roman" panose="02020603050405020304" pitchFamily="18" charset="0"/>
                <a:ea typeface="楷体_GB2312" pitchFamily="49" charset="-122"/>
              </a:defRPr>
            </a:lvl2pPr>
            <a:lvl3pPr marL="1143000" indent="-228600">
              <a:lnSpc>
                <a:spcPct val="125000"/>
              </a:lnSpc>
              <a:spcBef>
                <a:spcPct val="20000"/>
              </a:spcBef>
              <a:spcAft>
                <a:spcPct val="20000"/>
              </a:spcAft>
              <a:buFont typeface="Wingdings" panose="05000000000000000000" pitchFamily="2" charset="2"/>
              <a:buChar char="Ø"/>
              <a:defRPr sz="2400" b="1">
                <a:solidFill>
                  <a:schemeClr val="tx1"/>
                </a:solidFill>
                <a:latin typeface="楷体_GB2312" pitchFamily="49" charset="-122"/>
                <a:ea typeface="楷体_GB2312" pitchFamily="49" charset="-122"/>
              </a:defRPr>
            </a:lvl3pPr>
            <a:lvl4pPr marL="1600200" indent="-228600">
              <a:lnSpc>
                <a:spcPct val="125000"/>
              </a:lnSpc>
              <a:spcBef>
                <a:spcPct val="20000"/>
              </a:spcBef>
              <a:spcAft>
                <a:spcPct val="20000"/>
              </a:spcAft>
              <a:buFont typeface="Wingdings" panose="05000000000000000000" pitchFamily="2" charset="2"/>
              <a:buChar char="Ø"/>
              <a:defRPr sz="2000" b="1">
                <a:solidFill>
                  <a:schemeClr val="tx1"/>
                </a:solidFill>
                <a:latin typeface="楷体_GB2312" pitchFamily="49" charset="-122"/>
                <a:ea typeface="楷体_GB2312" pitchFamily="49" charset="-122"/>
              </a:defRPr>
            </a:lvl4pPr>
            <a:lvl5pPr marL="2057400" indent="-228600">
              <a:lnSpc>
                <a:spcPct val="125000"/>
              </a:lnSpc>
              <a:spcBef>
                <a:spcPct val="20000"/>
              </a:spcBef>
              <a:spcAft>
                <a:spcPct val="20000"/>
              </a:spcAft>
              <a:buFont typeface="Wingdings" panose="05000000000000000000" pitchFamily="2" charset="2"/>
              <a:buChar char="Ø"/>
              <a:defRPr sz="2000" b="1">
                <a:solidFill>
                  <a:schemeClr val="tx1"/>
                </a:solidFill>
                <a:latin typeface="楷体_GB2312" pitchFamily="49" charset="-122"/>
                <a:ea typeface="楷体_GB2312" pitchFamily="49" charset="-122"/>
              </a:defRPr>
            </a:lvl5pPr>
            <a:lvl6pPr marL="2514600" indent="-228600" eaLnBrk="0" fontAlgn="base" hangingPunct="0">
              <a:lnSpc>
                <a:spcPct val="125000"/>
              </a:lnSpc>
              <a:spcBef>
                <a:spcPct val="20000"/>
              </a:spcBef>
              <a:spcAft>
                <a:spcPct val="20000"/>
              </a:spcAft>
              <a:buFont typeface="Wingdings" panose="05000000000000000000" pitchFamily="2" charset="2"/>
              <a:buChar char="Ø"/>
              <a:defRPr sz="2000" b="1">
                <a:solidFill>
                  <a:schemeClr val="tx1"/>
                </a:solidFill>
                <a:latin typeface="楷体_GB2312" pitchFamily="49" charset="-122"/>
                <a:ea typeface="楷体_GB2312" pitchFamily="49" charset="-122"/>
              </a:defRPr>
            </a:lvl6pPr>
            <a:lvl7pPr marL="2971800" indent="-228600" eaLnBrk="0" fontAlgn="base" hangingPunct="0">
              <a:lnSpc>
                <a:spcPct val="125000"/>
              </a:lnSpc>
              <a:spcBef>
                <a:spcPct val="20000"/>
              </a:spcBef>
              <a:spcAft>
                <a:spcPct val="20000"/>
              </a:spcAft>
              <a:buFont typeface="Wingdings" panose="05000000000000000000" pitchFamily="2" charset="2"/>
              <a:buChar char="Ø"/>
              <a:defRPr sz="2000" b="1">
                <a:solidFill>
                  <a:schemeClr val="tx1"/>
                </a:solidFill>
                <a:latin typeface="楷体_GB2312" pitchFamily="49" charset="-122"/>
                <a:ea typeface="楷体_GB2312" pitchFamily="49" charset="-122"/>
              </a:defRPr>
            </a:lvl7pPr>
            <a:lvl8pPr marL="3429000" indent="-228600" eaLnBrk="0" fontAlgn="base" hangingPunct="0">
              <a:lnSpc>
                <a:spcPct val="125000"/>
              </a:lnSpc>
              <a:spcBef>
                <a:spcPct val="20000"/>
              </a:spcBef>
              <a:spcAft>
                <a:spcPct val="20000"/>
              </a:spcAft>
              <a:buFont typeface="Wingdings" panose="05000000000000000000" pitchFamily="2" charset="2"/>
              <a:buChar char="Ø"/>
              <a:defRPr sz="2000" b="1">
                <a:solidFill>
                  <a:schemeClr val="tx1"/>
                </a:solidFill>
                <a:latin typeface="楷体_GB2312" pitchFamily="49" charset="-122"/>
                <a:ea typeface="楷体_GB2312" pitchFamily="49" charset="-122"/>
              </a:defRPr>
            </a:lvl8pPr>
            <a:lvl9pPr marL="3886200" indent="-228600" eaLnBrk="0" fontAlgn="base" hangingPunct="0">
              <a:lnSpc>
                <a:spcPct val="125000"/>
              </a:lnSpc>
              <a:spcBef>
                <a:spcPct val="20000"/>
              </a:spcBef>
              <a:spcAft>
                <a:spcPct val="20000"/>
              </a:spcAft>
              <a:buFont typeface="Wingdings" panose="05000000000000000000" pitchFamily="2" charset="2"/>
              <a:buChar char="Ø"/>
              <a:defRPr sz="2000" b="1">
                <a:solidFill>
                  <a:schemeClr val="tx1"/>
                </a:solidFill>
                <a:latin typeface="楷体_GB2312" pitchFamily="49" charset="-122"/>
                <a:ea typeface="楷体_GB2312" pitchFamily="49" charset="-122"/>
              </a:defRPr>
            </a:lvl9pPr>
          </a:lstStyle>
          <a:p>
            <a:pPr>
              <a:lnSpc>
                <a:spcPct val="100000"/>
              </a:lnSpc>
              <a:spcBef>
                <a:spcPct val="0"/>
              </a:spcBef>
              <a:spcAft>
                <a:spcPct val="0"/>
              </a:spcAft>
              <a:buClrTx/>
              <a:buFontTx/>
              <a:buNone/>
            </a:pPr>
            <a:fld id="{D2A7E229-7A3C-7842-A4A9-BB7C8B418E1D}" type="slidenum">
              <a:rPr lang="zh-CN" altLang="en-US" sz="1600" b="0" smtClean="0">
                <a:solidFill>
                  <a:schemeClr val="tx1"/>
                </a:solidFill>
                <a:ea typeface="楷体_GB2312" pitchFamily="49" charset="-122"/>
              </a:rPr>
              <a:t>21</a:t>
            </a:fld>
            <a:endParaRPr lang="en-US" altLang="zh-CN" sz="1600" b="0">
              <a:solidFill>
                <a:schemeClr val="tx1"/>
              </a:solidFill>
              <a:ea typeface="楷体_GB2312" pitchFamily="49" charset="-122"/>
            </a:endParaRPr>
          </a:p>
        </p:txBody>
      </p:sp>
    </p:spTree>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ext Box 2"/>
          <p:cNvSpPr txBox="1">
            <a:spLocks noChangeArrowheads="1"/>
          </p:cNvSpPr>
          <p:nvPr/>
        </p:nvSpPr>
        <p:spPr bwMode="auto">
          <a:xfrm>
            <a:off x="179388" y="838200"/>
            <a:ext cx="8640762" cy="519113"/>
          </a:xfrm>
          <a:prstGeom prst="rect">
            <a:avLst/>
          </a:prstGeom>
          <a:noFill/>
          <a:ln w="9525">
            <a:noFill/>
            <a:miter lim="800000"/>
          </a:ln>
        </p:spPr>
        <p:txBody>
          <a:bodyPr>
            <a:spAutoFit/>
          </a:bodyPr>
          <a:lstStyle>
            <a:lvl1pPr eaLnBrk="0" hangingPunct="0">
              <a:defRPr>
                <a:solidFill>
                  <a:schemeClr val="tx1"/>
                </a:solidFill>
                <a:latin typeface="Times New Roman" panose="02020603050405020304" pitchFamily="18" charset="0"/>
                <a:ea typeface="隶书" panose="02010509060101010101" pitchFamily="49" charset="-122"/>
              </a:defRPr>
            </a:lvl1pPr>
            <a:lvl2pPr marL="742950" indent="-285750" eaLnBrk="0" hangingPunct="0">
              <a:defRPr>
                <a:solidFill>
                  <a:schemeClr val="tx1"/>
                </a:solidFill>
                <a:latin typeface="Times New Roman" panose="02020603050405020304" pitchFamily="18" charset="0"/>
                <a:ea typeface="隶书" panose="02010509060101010101" pitchFamily="49" charset="-122"/>
              </a:defRPr>
            </a:lvl2pPr>
            <a:lvl3pPr marL="1143000" indent="-228600" eaLnBrk="0" hangingPunct="0">
              <a:defRPr>
                <a:solidFill>
                  <a:schemeClr val="tx1"/>
                </a:solidFill>
                <a:latin typeface="Times New Roman" panose="02020603050405020304" pitchFamily="18" charset="0"/>
                <a:ea typeface="隶书" panose="02010509060101010101" pitchFamily="49" charset="-122"/>
              </a:defRPr>
            </a:lvl3pPr>
            <a:lvl4pPr marL="1600200" indent="-228600" eaLnBrk="0" hangingPunct="0">
              <a:defRPr>
                <a:solidFill>
                  <a:schemeClr val="tx1"/>
                </a:solidFill>
                <a:latin typeface="Times New Roman" panose="02020603050405020304" pitchFamily="18" charset="0"/>
                <a:ea typeface="隶书" panose="02010509060101010101" pitchFamily="49" charset="-122"/>
              </a:defRPr>
            </a:lvl4pPr>
            <a:lvl5pPr marL="2057400" indent="-228600" eaLnBrk="0" hangingPunct="0">
              <a:defRPr>
                <a:solidFill>
                  <a:schemeClr val="tx1"/>
                </a:solidFill>
                <a:latin typeface="Times New Roman" panose="02020603050405020304" pitchFamily="18" charset="0"/>
                <a:ea typeface="隶书" panose="02010509060101010101" pitchFamily="49"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隶书" panose="02010509060101010101" pitchFamily="49"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隶书" panose="02010509060101010101" pitchFamily="49"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隶书" panose="02010509060101010101" pitchFamily="49"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隶书" panose="02010509060101010101" pitchFamily="49" charset="-122"/>
              </a:defRPr>
            </a:lvl9pPr>
          </a:lstStyle>
          <a:p>
            <a:pPr eaLnBrk="1" hangingPunct="1">
              <a:defRPr/>
            </a:pPr>
            <a:r>
              <a:rPr lang="zh-CN" altLang="en-US" sz="2800" b="1">
                <a:solidFill>
                  <a:srgbClr val="FF0000"/>
                </a:solidFill>
                <a:effectLst>
                  <a:outerShdw blurRad="38100" dist="38100" dir="2700000" algn="tl">
                    <a:srgbClr val="C0C0C0"/>
                  </a:outerShdw>
                </a:effectLst>
                <a:ea typeface="华文新魏" panose="02010800040101010101" pitchFamily="2" charset="-122"/>
              </a:rPr>
              <a:t>医学细胞生物学研究的主要热点及意义</a:t>
            </a:r>
          </a:p>
        </p:txBody>
      </p:sp>
      <p:pic>
        <p:nvPicPr>
          <p:cNvPr id="4505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16238" y="3327400"/>
            <a:ext cx="3744912" cy="283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059" name="Text Box 4"/>
          <p:cNvSpPr txBox="1">
            <a:spLocks noChangeArrowheads="1"/>
          </p:cNvSpPr>
          <p:nvPr/>
        </p:nvSpPr>
        <p:spPr bwMode="auto">
          <a:xfrm>
            <a:off x="250825" y="2060575"/>
            <a:ext cx="8893175" cy="1058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5000"/>
              </a:lnSpc>
              <a:spcBef>
                <a:spcPct val="20000"/>
              </a:spcBef>
              <a:spcAft>
                <a:spcPct val="20000"/>
              </a:spcAft>
              <a:buClr>
                <a:srgbClr val="FF9900"/>
              </a:buClr>
              <a:buFont typeface="Wingdings" panose="05000000000000000000" pitchFamily="2" charset="2"/>
              <a:buChar char="Ø"/>
              <a:defRPr sz="2800" b="1">
                <a:solidFill>
                  <a:srgbClr val="000F40"/>
                </a:solidFill>
                <a:latin typeface="Times New Roman" panose="02020603050405020304" pitchFamily="18" charset="0"/>
                <a:ea typeface="华文新魏" panose="02010800040101010101" pitchFamily="2" charset="-122"/>
              </a:defRPr>
            </a:lvl1pPr>
            <a:lvl2pPr marL="742950" indent="-285750">
              <a:lnSpc>
                <a:spcPct val="125000"/>
              </a:lnSpc>
              <a:spcBef>
                <a:spcPct val="20000"/>
              </a:spcBef>
              <a:spcAft>
                <a:spcPct val="20000"/>
              </a:spcAft>
              <a:buClr>
                <a:schemeClr val="accent2"/>
              </a:buClr>
              <a:buFont typeface="Wingdings" panose="05000000000000000000" pitchFamily="2" charset="2"/>
              <a:buChar char="Ø"/>
              <a:defRPr sz="2400" b="1">
                <a:solidFill>
                  <a:srgbClr val="000F40"/>
                </a:solidFill>
                <a:latin typeface="Times New Roman" panose="02020603050405020304" pitchFamily="18" charset="0"/>
                <a:ea typeface="楷体_GB2312" pitchFamily="49" charset="-122"/>
              </a:defRPr>
            </a:lvl2pPr>
            <a:lvl3pPr marL="1143000" indent="-228600">
              <a:lnSpc>
                <a:spcPct val="125000"/>
              </a:lnSpc>
              <a:spcBef>
                <a:spcPct val="20000"/>
              </a:spcBef>
              <a:spcAft>
                <a:spcPct val="20000"/>
              </a:spcAft>
              <a:buFont typeface="Wingdings" panose="05000000000000000000" pitchFamily="2" charset="2"/>
              <a:buChar char="Ø"/>
              <a:defRPr sz="2400" b="1">
                <a:solidFill>
                  <a:schemeClr val="tx1"/>
                </a:solidFill>
                <a:latin typeface="楷体_GB2312" pitchFamily="49" charset="-122"/>
                <a:ea typeface="楷体_GB2312" pitchFamily="49" charset="-122"/>
              </a:defRPr>
            </a:lvl3pPr>
            <a:lvl4pPr marL="1600200" indent="-228600">
              <a:lnSpc>
                <a:spcPct val="125000"/>
              </a:lnSpc>
              <a:spcBef>
                <a:spcPct val="20000"/>
              </a:spcBef>
              <a:spcAft>
                <a:spcPct val="20000"/>
              </a:spcAft>
              <a:buFont typeface="Wingdings" panose="05000000000000000000" pitchFamily="2" charset="2"/>
              <a:buChar char="Ø"/>
              <a:defRPr sz="2000" b="1">
                <a:solidFill>
                  <a:schemeClr val="tx1"/>
                </a:solidFill>
                <a:latin typeface="楷体_GB2312" pitchFamily="49" charset="-122"/>
                <a:ea typeface="楷体_GB2312" pitchFamily="49" charset="-122"/>
              </a:defRPr>
            </a:lvl4pPr>
            <a:lvl5pPr marL="2057400" indent="-228600">
              <a:lnSpc>
                <a:spcPct val="125000"/>
              </a:lnSpc>
              <a:spcBef>
                <a:spcPct val="20000"/>
              </a:spcBef>
              <a:spcAft>
                <a:spcPct val="20000"/>
              </a:spcAft>
              <a:buFont typeface="Wingdings" panose="05000000000000000000" pitchFamily="2" charset="2"/>
              <a:buChar char="Ø"/>
              <a:defRPr sz="2000" b="1">
                <a:solidFill>
                  <a:schemeClr val="tx1"/>
                </a:solidFill>
                <a:latin typeface="楷体_GB2312" pitchFamily="49" charset="-122"/>
                <a:ea typeface="楷体_GB2312" pitchFamily="49" charset="-122"/>
              </a:defRPr>
            </a:lvl5pPr>
            <a:lvl6pPr marL="2514600" indent="-228600" eaLnBrk="0" fontAlgn="base" hangingPunct="0">
              <a:lnSpc>
                <a:spcPct val="125000"/>
              </a:lnSpc>
              <a:spcBef>
                <a:spcPct val="20000"/>
              </a:spcBef>
              <a:spcAft>
                <a:spcPct val="20000"/>
              </a:spcAft>
              <a:buFont typeface="Wingdings" panose="05000000000000000000" pitchFamily="2" charset="2"/>
              <a:buChar char="Ø"/>
              <a:defRPr sz="2000" b="1">
                <a:solidFill>
                  <a:schemeClr val="tx1"/>
                </a:solidFill>
                <a:latin typeface="楷体_GB2312" pitchFamily="49" charset="-122"/>
                <a:ea typeface="楷体_GB2312" pitchFamily="49" charset="-122"/>
              </a:defRPr>
            </a:lvl6pPr>
            <a:lvl7pPr marL="2971800" indent="-228600" eaLnBrk="0" fontAlgn="base" hangingPunct="0">
              <a:lnSpc>
                <a:spcPct val="125000"/>
              </a:lnSpc>
              <a:spcBef>
                <a:spcPct val="20000"/>
              </a:spcBef>
              <a:spcAft>
                <a:spcPct val="20000"/>
              </a:spcAft>
              <a:buFont typeface="Wingdings" panose="05000000000000000000" pitchFamily="2" charset="2"/>
              <a:buChar char="Ø"/>
              <a:defRPr sz="2000" b="1">
                <a:solidFill>
                  <a:schemeClr val="tx1"/>
                </a:solidFill>
                <a:latin typeface="楷体_GB2312" pitchFamily="49" charset="-122"/>
                <a:ea typeface="楷体_GB2312" pitchFamily="49" charset="-122"/>
              </a:defRPr>
            </a:lvl7pPr>
            <a:lvl8pPr marL="3429000" indent="-228600" eaLnBrk="0" fontAlgn="base" hangingPunct="0">
              <a:lnSpc>
                <a:spcPct val="125000"/>
              </a:lnSpc>
              <a:spcBef>
                <a:spcPct val="20000"/>
              </a:spcBef>
              <a:spcAft>
                <a:spcPct val="20000"/>
              </a:spcAft>
              <a:buFont typeface="Wingdings" panose="05000000000000000000" pitchFamily="2" charset="2"/>
              <a:buChar char="Ø"/>
              <a:defRPr sz="2000" b="1">
                <a:solidFill>
                  <a:schemeClr val="tx1"/>
                </a:solidFill>
                <a:latin typeface="楷体_GB2312" pitchFamily="49" charset="-122"/>
                <a:ea typeface="楷体_GB2312" pitchFamily="49" charset="-122"/>
              </a:defRPr>
            </a:lvl8pPr>
            <a:lvl9pPr marL="3886200" indent="-228600" eaLnBrk="0" fontAlgn="base" hangingPunct="0">
              <a:lnSpc>
                <a:spcPct val="125000"/>
              </a:lnSpc>
              <a:spcBef>
                <a:spcPct val="20000"/>
              </a:spcBef>
              <a:spcAft>
                <a:spcPct val="20000"/>
              </a:spcAft>
              <a:buFont typeface="Wingdings" panose="05000000000000000000" pitchFamily="2" charset="2"/>
              <a:buChar char="Ø"/>
              <a:defRPr sz="2000" b="1">
                <a:solidFill>
                  <a:schemeClr val="tx1"/>
                </a:solidFill>
                <a:latin typeface="楷体_GB2312" pitchFamily="49" charset="-122"/>
                <a:ea typeface="楷体_GB2312" pitchFamily="49" charset="-122"/>
              </a:defRPr>
            </a:lvl9pPr>
          </a:lstStyle>
          <a:p>
            <a:pPr eaLnBrk="1" hangingPunct="1">
              <a:lnSpc>
                <a:spcPct val="150000"/>
              </a:lnSpc>
              <a:spcBef>
                <a:spcPct val="0"/>
              </a:spcBef>
              <a:spcAft>
                <a:spcPct val="0"/>
              </a:spcAft>
              <a:buClrTx/>
              <a:buFontTx/>
              <a:buNone/>
            </a:pPr>
            <a:r>
              <a:rPr kumimoji="1" lang="en-US" altLang="zh-CN" sz="1800" b="0">
                <a:solidFill>
                  <a:schemeClr val="tx1"/>
                </a:solidFill>
                <a:latin typeface="Tahoma" panose="020B0604030504040204" pitchFamily="34" charset="0"/>
                <a:ea typeface="隶书" panose="02010509060101010101" pitchFamily="49" charset="-122"/>
              </a:rPr>
              <a:t>      </a:t>
            </a:r>
            <a:r>
              <a:rPr kumimoji="1" lang="zh-CN" altLang="en-US" sz="2200">
                <a:solidFill>
                  <a:srgbClr val="FF0000"/>
                </a:solidFill>
                <a:latin typeface="华文新魏" panose="02010800040101010101" pitchFamily="2" charset="-122"/>
              </a:rPr>
              <a:t>细胞凋亡</a:t>
            </a:r>
            <a:r>
              <a:rPr kumimoji="1" lang="zh-CN" altLang="en-US" sz="2200">
                <a:solidFill>
                  <a:schemeClr val="tx1"/>
                </a:solidFill>
                <a:latin typeface="华文新魏" panose="02010800040101010101" pitchFamily="2" charset="-122"/>
              </a:rPr>
              <a:t>是指机体细胞在特定的条件下自己启动的自然生理死亡过程，即程序性细胞死亡（</a:t>
            </a:r>
            <a:r>
              <a:rPr kumimoji="1" lang="en-US" altLang="zh-CN" sz="2200">
                <a:solidFill>
                  <a:schemeClr val="tx1"/>
                </a:solidFill>
                <a:latin typeface="华文新魏" panose="02010800040101010101" pitchFamily="2" charset="-122"/>
              </a:rPr>
              <a:t>programmed cell death</a:t>
            </a:r>
            <a:r>
              <a:rPr kumimoji="1" lang="zh-CN" altLang="en-US" sz="2200">
                <a:solidFill>
                  <a:schemeClr val="tx1"/>
                </a:solidFill>
                <a:latin typeface="华文新魏" panose="02010800040101010101" pitchFamily="2" charset="-122"/>
              </a:rPr>
              <a:t>）。</a:t>
            </a:r>
          </a:p>
        </p:txBody>
      </p:sp>
      <p:sp>
        <p:nvSpPr>
          <p:cNvPr id="45060" name="Rectangle 6"/>
          <p:cNvSpPr>
            <a:spLocks noChangeArrowheads="1"/>
          </p:cNvSpPr>
          <p:nvPr/>
        </p:nvSpPr>
        <p:spPr bwMode="auto">
          <a:xfrm>
            <a:off x="357188" y="1500188"/>
            <a:ext cx="4024312"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5000"/>
              </a:lnSpc>
              <a:spcBef>
                <a:spcPct val="20000"/>
              </a:spcBef>
              <a:spcAft>
                <a:spcPct val="20000"/>
              </a:spcAft>
              <a:buClr>
                <a:srgbClr val="FF9900"/>
              </a:buClr>
              <a:buFont typeface="Wingdings" panose="05000000000000000000" pitchFamily="2" charset="2"/>
              <a:buChar char="Ø"/>
              <a:defRPr sz="2800" b="1">
                <a:solidFill>
                  <a:srgbClr val="000F40"/>
                </a:solidFill>
                <a:latin typeface="Times New Roman" panose="02020603050405020304" pitchFamily="18" charset="0"/>
                <a:ea typeface="华文新魏" panose="02010800040101010101" pitchFamily="2" charset="-122"/>
              </a:defRPr>
            </a:lvl1pPr>
            <a:lvl2pPr marL="742950" indent="-285750">
              <a:lnSpc>
                <a:spcPct val="125000"/>
              </a:lnSpc>
              <a:spcBef>
                <a:spcPct val="20000"/>
              </a:spcBef>
              <a:spcAft>
                <a:spcPct val="20000"/>
              </a:spcAft>
              <a:buClr>
                <a:schemeClr val="accent2"/>
              </a:buClr>
              <a:buFont typeface="Wingdings" panose="05000000000000000000" pitchFamily="2" charset="2"/>
              <a:buChar char="Ø"/>
              <a:defRPr sz="2400" b="1">
                <a:solidFill>
                  <a:srgbClr val="000F40"/>
                </a:solidFill>
                <a:latin typeface="Times New Roman" panose="02020603050405020304" pitchFamily="18" charset="0"/>
                <a:ea typeface="楷体_GB2312" pitchFamily="49" charset="-122"/>
              </a:defRPr>
            </a:lvl2pPr>
            <a:lvl3pPr marL="1143000" indent="-228600">
              <a:lnSpc>
                <a:spcPct val="125000"/>
              </a:lnSpc>
              <a:spcBef>
                <a:spcPct val="20000"/>
              </a:spcBef>
              <a:spcAft>
                <a:spcPct val="20000"/>
              </a:spcAft>
              <a:buFont typeface="Wingdings" panose="05000000000000000000" pitchFamily="2" charset="2"/>
              <a:buChar char="Ø"/>
              <a:defRPr sz="2400" b="1">
                <a:solidFill>
                  <a:schemeClr val="tx1"/>
                </a:solidFill>
                <a:latin typeface="楷体_GB2312" pitchFamily="49" charset="-122"/>
                <a:ea typeface="楷体_GB2312" pitchFamily="49" charset="-122"/>
              </a:defRPr>
            </a:lvl3pPr>
            <a:lvl4pPr marL="1600200" indent="-228600">
              <a:lnSpc>
                <a:spcPct val="125000"/>
              </a:lnSpc>
              <a:spcBef>
                <a:spcPct val="20000"/>
              </a:spcBef>
              <a:spcAft>
                <a:spcPct val="20000"/>
              </a:spcAft>
              <a:buFont typeface="Wingdings" panose="05000000000000000000" pitchFamily="2" charset="2"/>
              <a:buChar char="Ø"/>
              <a:defRPr sz="2000" b="1">
                <a:solidFill>
                  <a:schemeClr val="tx1"/>
                </a:solidFill>
                <a:latin typeface="楷体_GB2312" pitchFamily="49" charset="-122"/>
                <a:ea typeface="楷体_GB2312" pitchFamily="49" charset="-122"/>
              </a:defRPr>
            </a:lvl4pPr>
            <a:lvl5pPr marL="2057400" indent="-228600">
              <a:lnSpc>
                <a:spcPct val="125000"/>
              </a:lnSpc>
              <a:spcBef>
                <a:spcPct val="20000"/>
              </a:spcBef>
              <a:spcAft>
                <a:spcPct val="20000"/>
              </a:spcAft>
              <a:buFont typeface="Wingdings" panose="05000000000000000000" pitchFamily="2" charset="2"/>
              <a:buChar char="Ø"/>
              <a:defRPr sz="2000" b="1">
                <a:solidFill>
                  <a:schemeClr val="tx1"/>
                </a:solidFill>
                <a:latin typeface="楷体_GB2312" pitchFamily="49" charset="-122"/>
                <a:ea typeface="楷体_GB2312" pitchFamily="49" charset="-122"/>
              </a:defRPr>
            </a:lvl5pPr>
            <a:lvl6pPr marL="2514600" indent="-228600" eaLnBrk="0" fontAlgn="base" hangingPunct="0">
              <a:lnSpc>
                <a:spcPct val="125000"/>
              </a:lnSpc>
              <a:spcBef>
                <a:spcPct val="20000"/>
              </a:spcBef>
              <a:spcAft>
                <a:spcPct val="20000"/>
              </a:spcAft>
              <a:buFont typeface="Wingdings" panose="05000000000000000000" pitchFamily="2" charset="2"/>
              <a:buChar char="Ø"/>
              <a:defRPr sz="2000" b="1">
                <a:solidFill>
                  <a:schemeClr val="tx1"/>
                </a:solidFill>
                <a:latin typeface="楷体_GB2312" pitchFamily="49" charset="-122"/>
                <a:ea typeface="楷体_GB2312" pitchFamily="49" charset="-122"/>
              </a:defRPr>
            </a:lvl6pPr>
            <a:lvl7pPr marL="2971800" indent="-228600" eaLnBrk="0" fontAlgn="base" hangingPunct="0">
              <a:lnSpc>
                <a:spcPct val="125000"/>
              </a:lnSpc>
              <a:spcBef>
                <a:spcPct val="20000"/>
              </a:spcBef>
              <a:spcAft>
                <a:spcPct val="20000"/>
              </a:spcAft>
              <a:buFont typeface="Wingdings" panose="05000000000000000000" pitchFamily="2" charset="2"/>
              <a:buChar char="Ø"/>
              <a:defRPr sz="2000" b="1">
                <a:solidFill>
                  <a:schemeClr val="tx1"/>
                </a:solidFill>
                <a:latin typeface="楷体_GB2312" pitchFamily="49" charset="-122"/>
                <a:ea typeface="楷体_GB2312" pitchFamily="49" charset="-122"/>
              </a:defRPr>
            </a:lvl7pPr>
            <a:lvl8pPr marL="3429000" indent="-228600" eaLnBrk="0" fontAlgn="base" hangingPunct="0">
              <a:lnSpc>
                <a:spcPct val="125000"/>
              </a:lnSpc>
              <a:spcBef>
                <a:spcPct val="20000"/>
              </a:spcBef>
              <a:spcAft>
                <a:spcPct val="20000"/>
              </a:spcAft>
              <a:buFont typeface="Wingdings" panose="05000000000000000000" pitchFamily="2" charset="2"/>
              <a:buChar char="Ø"/>
              <a:defRPr sz="2000" b="1">
                <a:solidFill>
                  <a:schemeClr val="tx1"/>
                </a:solidFill>
                <a:latin typeface="楷体_GB2312" pitchFamily="49" charset="-122"/>
                <a:ea typeface="楷体_GB2312" pitchFamily="49" charset="-122"/>
              </a:defRPr>
            </a:lvl8pPr>
            <a:lvl9pPr marL="3886200" indent="-228600" eaLnBrk="0" fontAlgn="base" hangingPunct="0">
              <a:lnSpc>
                <a:spcPct val="125000"/>
              </a:lnSpc>
              <a:spcBef>
                <a:spcPct val="20000"/>
              </a:spcBef>
              <a:spcAft>
                <a:spcPct val="20000"/>
              </a:spcAft>
              <a:buFont typeface="Wingdings" panose="05000000000000000000" pitchFamily="2" charset="2"/>
              <a:buChar char="Ø"/>
              <a:defRPr sz="2000" b="1">
                <a:solidFill>
                  <a:schemeClr val="tx1"/>
                </a:solidFill>
                <a:latin typeface="楷体_GB2312" pitchFamily="49" charset="-122"/>
                <a:ea typeface="楷体_GB2312" pitchFamily="49" charset="-122"/>
              </a:defRPr>
            </a:lvl9pPr>
          </a:lstStyle>
          <a:p>
            <a:pPr eaLnBrk="1" hangingPunct="1">
              <a:lnSpc>
                <a:spcPct val="100000"/>
              </a:lnSpc>
              <a:spcBef>
                <a:spcPct val="0"/>
              </a:spcBef>
              <a:spcAft>
                <a:spcPct val="0"/>
              </a:spcAft>
              <a:buClrTx/>
            </a:pPr>
            <a:r>
              <a:rPr kumimoji="1" lang="zh-CN" altLang="en-US" sz="2400">
                <a:solidFill>
                  <a:srgbClr val="FF0000"/>
                </a:solidFill>
                <a:latin typeface="华文新魏" panose="02010800040101010101" pitchFamily="2" charset="-122"/>
              </a:rPr>
              <a:t>细胞凋亡（</a:t>
            </a:r>
            <a:r>
              <a:rPr kumimoji="1" lang="en-US" altLang="zh-CN" sz="2400">
                <a:solidFill>
                  <a:srgbClr val="FF0000"/>
                </a:solidFill>
                <a:latin typeface="华文新魏" panose="02010800040101010101" pitchFamily="2" charset="-122"/>
              </a:rPr>
              <a:t>apoptosis</a:t>
            </a:r>
            <a:r>
              <a:rPr kumimoji="1" lang="zh-CN" altLang="en-US" sz="2400">
                <a:solidFill>
                  <a:srgbClr val="FF0000"/>
                </a:solidFill>
                <a:latin typeface="华文新魏" panose="02010800040101010101" pitchFamily="2" charset="-122"/>
              </a:rPr>
              <a:t>）</a:t>
            </a:r>
          </a:p>
        </p:txBody>
      </p:sp>
      <p:sp>
        <p:nvSpPr>
          <p:cNvPr id="45061" name="Rectangle 7"/>
          <p:cNvSpPr>
            <a:spLocks noChangeArrowheads="1"/>
          </p:cNvSpPr>
          <p:nvPr/>
        </p:nvSpPr>
        <p:spPr bwMode="auto">
          <a:xfrm>
            <a:off x="3956050" y="6218238"/>
            <a:ext cx="21288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5000"/>
              </a:lnSpc>
              <a:spcBef>
                <a:spcPct val="20000"/>
              </a:spcBef>
              <a:spcAft>
                <a:spcPct val="20000"/>
              </a:spcAft>
              <a:buClr>
                <a:srgbClr val="FF9900"/>
              </a:buClr>
              <a:buFont typeface="Wingdings" panose="05000000000000000000" pitchFamily="2" charset="2"/>
              <a:buChar char="Ø"/>
              <a:defRPr sz="2800" b="1">
                <a:solidFill>
                  <a:srgbClr val="000F40"/>
                </a:solidFill>
                <a:latin typeface="Times New Roman" panose="02020603050405020304" pitchFamily="18" charset="0"/>
                <a:ea typeface="华文新魏" panose="02010800040101010101" pitchFamily="2" charset="-122"/>
              </a:defRPr>
            </a:lvl1pPr>
            <a:lvl2pPr marL="742950" indent="-285750">
              <a:lnSpc>
                <a:spcPct val="125000"/>
              </a:lnSpc>
              <a:spcBef>
                <a:spcPct val="20000"/>
              </a:spcBef>
              <a:spcAft>
                <a:spcPct val="20000"/>
              </a:spcAft>
              <a:buClr>
                <a:schemeClr val="accent2"/>
              </a:buClr>
              <a:buFont typeface="Wingdings" panose="05000000000000000000" pitchFamily="2" charset="2"/>
              <a:buChar char="Ø"/>
              <a:defRPr sz="2400" b="1">
                <a:solidFill>
                  <a:srgbClr val="000F40"/>
                </a:solidFill>
                <a:latin typeface="Times New Roman" panose="02020603050405020304" pitchFamily="18" charset="0"/>
                <a:ea typeface="楷体_GB2312" pitchFamily="49" charset="-122"/>
              </a:defRPr>
            </a:lvl2pPr>
            <a:lvl3pPr marL="1143000" indent="-228600">
              <a:lnSpc>
                <a:spcPct val="125000"/>
              </a:lnSpc>
              <a:spcBef>
                <a:spcPct val="20000"/>
              </a:spcBef>
              <a:spcAft>
                <a:spcPct val="20000"/>
              </a:spcAft>
              <a:buFont typeface="Wingdings" panose="05000000000000000000" pitchFamily="2" charset="2"/>
              <a:buChar char="Ø"/>
              <a:defRPr sz="2400" b="1">
                <a:solidFill>
                  <a:schemeClr val="tx1"/>
                </a:solidFill>
                <a:latin typeface="楷体_GB2312" pitchFamily="49" charset="-122"/>
                <a:ea typeface="楷体_GB2312" pitchFamily="49" charset="-122"/>
              </a:defRPr>
            </a:lvl3pPr>
            <a:lvl4pPr marL="1600200" indent="-228600">
              <a:lnSpc>
                <a:spcPct val="125000"/>
              </a:lnSpc>
              <a:spcBef>
                <a:spcPct val="20000"/>
              </a:spcBef>
              <a:spcAft>
                <a:spcPct val="20000"/>
              </a:spcAft>
              <a:buFont typeface="Wingdings" panose="05000000000000000000" pitchFamily="2" charset="2"/>
              <a:buChar char="Ø"/>
              <a:defRPr sz="2000" b="1">
                <a:solidFill>
                  <a:schemeClr val="tx1"/>
                </a:solidFill>
                <a:latin typeface="楷体_GB2312" pitchFamily="49" charset="-122"/>
                <a:ea typeface="楷体_GB2312" pitchFamily="49" charset="-122"/>
              </a:defRPr>
            </a:lvl4pPr>
            <a:lvl5pPr marL="2057400" indent="-228600">
              <a:lnSpc>
                <a:spcPct val="125000"/>
              </a:lnSpc>
              <a:spcBef>
                <a:spcPct val="20000"/>
              </a:spcBef>
              <a:spcAft>
                <a:spcPct val="20000"/>
              </a:spcAft>
              <a:buFont typeface="Wingdings" panose="05000000000000000000" pitchFamily="2" charset="2"/>
              <a:buChar char="Ø"/>
              <a:defRPr sz="2000" b="1">
                <a:solidFill>
                  <a:schemeClr val="tx1"/>
                </a:solidFill>
                <a:latin typeface="楷体_GB2312" pitchFamily="49" charset="-122"/>
                <a:ea typeface="楷体_GB2312" pitchFamily="49" charset="-122"/>
              </a:defRPr>
            </a:lvl5pPr>
            <a:lvl6pPr marL="2514600" indent="-228600" eaLnBrk="0" fontAlgn="base" hangingPunct="0">
              <a:lnSpc>
                <a:spcPct val="125000"/>
              </a:lnSpc>
              <a:spcBef>
                <a:spcPct val="20000"/>
              </a:spcBef>
              <a:spcAft>
                <a:spcPct val="20000"/>
              </a:spcAft>
              <a:buFont typeface="Wingdings" panose="05000000000000000000" pitchFamily="2" charset="2"/>
              <a:buChar char="Ø"/>
              <a:defRPr sz="2000" b="1">
                <a:solidFill>
                  <a:schemeClr val="tx1"/>
                </a:solidFill>
                <a:latin typeface="楷体_GB2312" pitchFamily="49" charset="-122"/>
                <a:ea typeface="楷体_GB2312" pitchFamily="49" charset="-122"/>
              </a:defRPr>
            </a:lvl6pPr>
            <a:lvl7pPr marL="2971800" indent="-228600" eaLnBrk="0" fontAlgn="base" hangingPunct="0">
              <a:lnSpc>
                <a:spcPct val="125000"/>
              </a:lnSpc>
              <a:spcBef>
                <a:spcPct val="20000"/>
              </a:spcBef>
              <a:spcAft>
                <a:spcPct val="20000"/>
              </a:spcAft>
              <a:buFont typeface="Wingdings" panose="05000000000000000000" pitchFamily="2" charset="2"/>
              <a:buChar char="Ø"/>
              <a:defRPr sz="2000" b="1">
                <a:solidFill>
                  <a:schemeClr val="tx1"/>
                </a:solidFill>
                <a:latin typeface="楷体_GB2312" pitchFamily="49" charset="-122"/>
                <a:ea typeface="楷体_GB2312" pitchFamily="49" charset="-122"/>
              </a:defRPr>
            </a:lvl7pPr>
            <a:lvl8pPr marL="3429000" indent="-228600" eaLnBrk="0" fontAlgn="base" hangingPunct="0">
              <a:lnSpc>
                <a:spcPct val="125000"/>
              </a:lnSpc>
              <a:spcBef>
                <a:spcPct val="20000"/>
              </a:spcBef>
              <a:spcAft>
                <a:spcPct val="20000"/>
              </a:spcAft>
              <a:buFont typeface="Wingdings" panose="05000000000000000000" pitchFamily="2" charset="2"/>
              <a:buChar char="Ø"/>
              <a:defRPr sz="2000" b="1">
                <a:solidFill>
                  <a:schemeClr val="tx1"/>
                </a:solidFill>
                <a:latin typeface="楷体_GB2312" pitchFamily="49" charset="-122"/>
                <a:ea typeface="楷体_GB2312" pitchFamily="49" charset="-122"/>
              </a:defRPr>
            </a:lvl8pPr>
            <a:lvl9pPr marL="3886200" indent="-228600" eaLnBrk="0" fontAlgn="base" hangingPunct="0">
              <a:lnSpc>
                <a:spcPct val="125000"/>
              </a:lnSpc>
              <a:spcBef>
                <a:spcPct val="20000"/>
              </a:spcBef>
              <a:spcAft>
                <a:spcPct val="20000"/>
              </a:spcAft>
              <a:buFont typeface="Wingdings" panose="05000000000000000000" pitchFamily="2" charset="2"/>
              <a:buChar char="Ø"/>
              <a:defRPr sz="2000" b="1">
                <a:solidFill>
                  <a:schemeClr val="tx1"/>
                </a:solidFill>
                <a:latin typeface="楷体_GB2312" pitchFamily="49" charset="-122"/>
                <a:ea typeface="楷体_GB2312" pitchFamily="49" charset="-122"/>
              </a:defRPr>
            </a:lvl9pPr>
          </a:lstStyle>
          <a:p>
            <a:pPr eaLnBrk="1" hangingPunct="1">
              <a:lnSpc>
                <a:spcPct val="100000"/>
              </a:lnSpc>
              <a:spcBef>
                <a:spcPct val="0"/>
              </a:spcBef>
              <a:spcAft>
                <a:spcPct val="0"/>
              </a:spcAft>
              <a:buClrTx/>
              <a:buFontTx/>
              <a:buNone/>
            </a:pPr>
            <a:r>
              <a:rPr kumimoji="1" lang="zh-CN" altLang="en-US" sz="2400">
                <a:solidFill>
                  <a:schemeClr val="tx1"/>
                </a:solidFill>
                <a:ea typeface="隶书" panose="02010509060101010101" pitchFamily="49" charset="-122"/>
              </a:rPr>
              <a:t>细胞凋亡</a:t>
            </a:r>
          </a:p>
        </p:txBody>
      </p:sp>
      <p:sp>
        <p:nvSpPr>
          <p:cNvPr id="45062" name="灯片编号占位符 6"/>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5000"/>
              </a:lnSpc>
              <a:spcBef>
                <a:spcPct val="20000"/>
              </a:spcBef>
              <a:spcAft>
                <a:spcPct val="20000"/>
              </a:spcAft>
              <a:buClr>
                <a:srgbClr val="FF9900"/>
              </a:buClr>
              <a:buFont typeface="Wingdings" panose="05000000000000000000" pitchFamily="2" charset="2"/>
              <a:buChar char="Ø"/>
              <a:defRPr sz="2800" b="1">
                <a:solidFill>
                  <a:srgbClr val="000F40"/>
                </a:solidFill>
                <a:latin typeface="Times New Roman" panose="02020603050405020304" pitchFamily="18" charset="0"/>
                <a:ea typeface="华文新魏" panose="02010800040101010101" pitchFamily="2" charset="-122"/>
              </a:defRPr>
            </a:lvl1pPr>
            <a:lvl2pPr marL="742950" indent="-285750">
              <a:lnSpc>
                <a:spcPct val="125000"/>
              </a:lnSpc>
              <a:spcBef>
                <a:spcPct val="20000"/>
              </a:spcBef>
              <a:spcAft>
                <a:spcPct val="20000"/>
              </a:spcAft>
              <a:buClr>
                <a:schemeClr val="accent2"/>
              </a:buClr>
              <a:buFont typeface="Wingdings" panose="05000000000000000000" pitchFamily="2" charset="2"/>
              <a:buChar char="Ø"/>
              <a:defRPr sz="2400" b="1">
                <a:solidFill>
                  <a:srgbClr val="000F40"/>
                </a:solidFill>
                <a:latin typeface="Times New Roman" panose="02020603050405020304" pitchFamily="18" charset="0"/>
                <a:ea typeface="楷体_GB2312" pitchFamily="49" charset="-122"/>
              </a:defRPr>
            </a:lvl2pPr>
            <a:lvl3pPr marL="1143000" indent="-228600">
              <a:lnSpc>
                <a:spcPct val="125000"/>
              </a:lnSpc>
              <a:spcBef>
                <a:spcPct val="20000"/>
              </a:spcBef>
              <a:spcAft>
                <a:spcPct val="20000"/>
              </a:spcAft>
              <a:buFont typeface="Wingdings" panose="05000000000000000000" pitchFamily="2" charset="2"/>
              <a:buChar char="Ø"/>
              <a:defRPr sz="2400" b="1">
                <a:solidFill>
                  <a:schemeClr val="tx1"/>
                </a:solidFill>
                <a:latin typeface="楷体_GB2312" pitchFamily="49" charset="-122"/>
                <a:ea typeface="楷体_GB2312" pitchFamily="49" charset="-122"/>
              </a:defRPr>
            </a:lvl3pPr>
            <a:lvl4pPr marL="1600200" indent="-228600">
              <a:lnSpc>
                <a:spcPct val="125000"/>
              </a:lnSpc>
              <a:spcBef>
                <a:spcPct val="20000"/>
              </a:spcBef>
              <a:spcAft>
                <a:spcPct val="20000"/>
              </a:spcAft>
              <a:buFont typeface="Wingdings" panose="05000000000000000000" pitchFamily="2" charset="2"/>
              <a:buChar char="Ø"/>
              <a:defRPr sz="2000" b="1">
                <a:solidFill>
                  <a:schemeClr val="tx1"/>
                </a:solidFill>
                <a:latin typeface="楷体_GB2312" pitchFamily="49" charset="-122"/>
                <a:ea typeface="楷体_GB2312" pitchFamily="49" charset="-122"/>
              </a:defRPr>
            </a:lvl4pPr>
            <a:lvl5pPr marL="2057400" indent="-228600">
              <a:lnSpc>
                <a:spcPct val="125000"/>
              </a:lnSpc>
              <a:spcBef>
                <a:spcPct val="20000"/>
              </a:spcBef>
              <a:spcAft>
                <a:spcPct val="20000"/>
              </a:spcAft>
              <a:buFont typeface="Wingdings" panose="05000000000000000000" pitchFamily="2" charset="2"/>
              <a:buChar char="Ø"/>
              <a:defRPr sz="2000" b="1">
                <a:solidFill>
                  <a:schemeClr val="tx1"/>
                </a:solidFill>
                <a:latin typeface="楷体_GB2312" pitchFamily="49" charset="-122"/>
                <a:ea typeface="楷体_GB2312" pitchFamily="49" charset="-122"/>
              </a:defRPr>
            </a:lvl5pPr>
            <a:lvl6pPr marL="2514600" indent="-228600" eaLnBrk="0" fontAlgn="base" hangingPunct="0">
              <a:lnSpc>
                <a:spcPct val="125000"/>
              </a:lnSpc>
              <a:spcBef>
                <a:spcPct val="20000"/>
              </a:spcBef>
              <a:spcAft>
                <a:spcPct val="20000"/>
              </a:spcAft>
              <a:buFont typeface="Wingdings" panose="05000000000000000000" pitchFamily="2" charset="2"/>
              <a:buChar char="Ø"/>
              <a:defRPr sz="2000" b="1">
                <a:solidFill>
                  <a:schemeClr val="tx1"/>
                </a:solidFill>
                <a:latin typeface="楷体_GB2312" pitchFamily="49" charset="-122"/>
                <a:ea typeface="楷体_GB2312" pitchFamily="49" charset="-122"/>
              </a:defRPr>
            </a:lvl6pPr>
            <a:lvl7pPr marL="2971800" indent="-228600" eaLnBrk="0" fontAlgn="base" hangingPunct="0">
              <a:lnSpc>
                <a:spcPct val="125000"/>
              </a:lnSpc>
              <a:spcBef>
                <a:spcPct val="20000"/>
              </a:spcBef>
              <a:spcAft>
                <a:spcPct val="20000"/>
              </a:spcAft>
              <a:buFont typeface="Wingdings" panose="05000000000000000000" pitchFamily="2" charset="2"/>
              <a:buChar char="Ø"/>
              <a:defRPr sz="2000" b="1">
                <a:solidFill>
                  <a:schemeClr val="tx1"/>
                </a:solidFill>
                <a:latin typeface="楷体_GB2312" pitchFamily="49" charset="-122"/>
                <a:ea typeface="楷体_GB2312" pitchFamily="49" charset="-122"/>
              </a:defRPr>
            </a:lvl7pPr>
            <a:lvl8pPr marL="3429000" indent="-228600" eaLnBrk="0" fontAlgn="base" hangingPunct="0">
              <a:lnSpc>
                <a:spcPct val="125000"/>
              </a:lnSpc>
              <a:spcBef>
                <a:spcPct val="20000"/>
              </a:spcBef>
              <a:spcAft>
                <a:spcPct val="20000"/>
              </a:spcAft>
              <a:buFont typeface="Wingdings" panose="05000000000000000000" pitchFamily="2" charset="2"/>
              <a:buChar char="Ø"/>
              <a:defRPr sz="2000" b="1">
                <a:solidFill>
                  <a:schemeClr val="tx1"/>
                </a:solidFill>
                <a:latin typeface="楷体_GB2312" pitchFamily="49" charset="-122"/>
                <a:ea typeface="楷体_GB2312" pitchFamily="49" charset="-122"/>
              </a:defRPr>
            </a:lvl8pPr>
            <a:lvl9pPr marL="3886200" indent="-228600" eaLnBrk="0" fontAlgn="base" hangingPunct="0">
              <a:lnSpc>
                <a:spcPct val="125000"/>
              </a:lnSpc>
              <a:spcBef>
                <a:spcPct val="20000"/>
              </a:spcBef>
              <a:spcAft>
                <a:spcPct val="20000"/>
              </a:spcAft>
              <a:buFont typeface="Wingdings" panose="05000000000000000000" pitchFamily="2" charset="2"/>
              <a:buChar char="Ø"/>
              <a:defRPr sz="2000" b="1">
                <a:solidFill>
                  <a:schemeClr val="tx1"/>
                </a:solidFill>
                <a:latin typeface="楷体_GB2312" pitchFamily="49" charset="-122"/>
                <a:ea typeface="楷体_GB2312" pitchFamily="49" charset="-122"/>
              </a:defRPr>
            </a:lvl9pPr>
          </a:lstStyle>
          <a:p>
            <a:pPr>
              <a:lnSpc>
                <a:spcPct val="100000"/>
              </a:lnSpc>
              <a:spcBef>
                <a:spcPct val="0"/>
              </a:spcBef>
              <a:spcAft>
                <a:spcPct val="0"/>
              </a:spcAft>
              <a:buClrTx/>
              <a:buFontTx/>
              <a:buNone/>
            </a:pPr>
            <a:fld id="{4A9C47E6-0009-5D43-9EE9-07AB5A1ACBA4}" type="slidenum">
              <a:rPr lang="zh-CN" altLang="en-US" sz="1600" b="0" smtClean="0">
                <a:solidFill>
                  <a:schemeClr val="tx1"/>
                </a:solidFill>
                <a:ea typeface="楷体_GB2312" pitchFamily="49" charset="-122"/>
              </a:rPr>
              <a:t>22</a:t>
            </a:fld>
            <a:endParaRPr lang="en-US" altLang="zh-CN" sz="1600" b="0">
              <a:solidFill>
                <a:schemeClr val="tx1"/>
              </a:solidFill>
              <a:ea typeface="楷体_GB2312" pitchFamily="49" charset="-122"/>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5" name="Picture 2" descr="16_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859213"/>
            <a:ext cx="2124075" cy="2449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06" name="Picture 3" descr="T012342B[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95513" y="3932238"/>
            <a:ext cx="2251075" cy="2449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07" name="Picture 4" descr="11_3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43438" y="3932238"/>
            <a:ext cx="2311400" cy="2449512"/>
          </a:xfrm>
          <a:prstGeom prst="rect">
            <a:avLst/>
          </a:prstGeom>
          <a:solidFill>
            <a:srgbClr val="C0C0C0"/>
          </a:solidFill>
          <a:ln w="9525">
            <a:solidFill>
              <a:srgbClr val="666699"/>
            </a:solidFill>
            <a:miter lim="800000"/>
            <a:headEnd/>
            <a:tailEnd/>
          </a:ln>
        </p:spPr>
      </p:pic>
      <p:pic>
        <p:nvPicPr>
          <p:cNvPr id="47108" name="Picture 5" descr="Muscle%20015[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92950" y="3932238"/>
            <a:ext cx="1979613" cy="2449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09" name="Picture 6" descr="20062151744563969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08400" y="2211388"/>
            <a:ext cx="1727200" cy="157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10" name="Text Box 8"/>
          <p:cNvSpPr txBox="1">
            <a:spLocks noChangeArrowheads="1"/>
          </p:cNvSpPr>
          <p:nvPr/>
        </p:nvSpPr>
        <p:spPr bwMode="auto">
          <a:xfrm>
            <a:off x="250825" y="1352550"/>
            <a:ext cx="8640763" cy="1147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5000"/>
              </a:lnSpc>
              <a:spcBef>
                <a:spcPct val="20000"/>
              </a:spcBef>
              <a:spcAft>
                <a:spcPct val="20000"/>
              </a:spcAft>
              <a:buClr>
                <a:srgbClr val="FF9900"/>
              </a:buClr>
              <a:buFont typeface="Wingdings" panose="05000000000000000000" pitchFamily="2" charset="2"/>
              <a:buChar char="Ø"/>
              <a:defRPr sz="2800" b="1">
                <a:solidFill>
                  <a:srgbClr val="000F40"/>
                </a:solidFill>
                <a:latin typeface="Times New Roman" panose="02020603050405020304" pitchFamily="18" charset="0"/>
                <a:ea typeface="华文新魏" panose="02010800040101010101" pitchFamily="2" charset="-122"/>
              </a:defRPr>
            </a:lvl1pPr>
            <a:lvl2pPr marL="742950" indent="-285750">
              <a:lnSpc>
                <a:spcPct val="125000"/>
              </a:lnSpc>
              <a:spcBef>
                <a:spcPct val="20000"/>
              </a:spcBef>
              <a:spcAft>
                <a:spcPct val="20000"/>
              </a:spcAft>
              <a:buClr>
                <a:schemeClr val="accent2"/>
              </a:buClr>
              <a:buFont typeface="Wingdings" panose="05000000000000000000" pitchFamily="2" charset="2"/>
              <a:buChar char="Ø"/>
              <a:defRPr sz="2400" b="1">
                <a:solidFill>
                  <a:srgbClr val="000F40"/>
                </a:solidFill>
                <a:latin typeface="Times New Roman" panose="02020603050405020304" pitchFamily="18" charset="0"/>
                <a:ea typeface="楷体_GB2312" pitchFamily="49" charset="-122"/>
              </a:defRPr>
            </a:lvl2pPr>
            <a:lvl3pPr marL="1143000" indent="-228600">
              <a:lnSpc>
                <a:spcPct val="125000"/>
              </a:lnSpc>
              <a:spcBef>
                <a:spcPct val="20000"/>
              </a:spcBef>
              <a:spcAft>
                <a:spcPct val="20000"/>
              </a:spcAft>
              <a:buFont typeface="Wingdings" panose="05000000000000000000" pitchFamily="2" charset="2"/>
              <a:buChar char="Ø"/>
              <a:defRPr sz="2400" b="1">
                <a:solidFill>
                  <a:schemeClr val="tx1"/>
                </a:solidFill>
                <a:latin typeface="楷体_GB2312" pitchFamily="49" charset="-122"/>
                <a:ea typeface="楷体_GB2312" pitchFamily="49" charset="-122"/>
              </a:defRPr>
            </a:lvl3pPr>
            <a:lvl4pPr marL="1600200" indent="-228600">
              <a:lnSpc>
                <a:spcPct val="125000"/>
              </a:lnSpc>
              <a:spcBef>
                <a:spcPct val="20000"/>
              </a:spcBef>
              <a:spcAft>
                <a:spcPct val="20000"/>
              </a:spcAft>
              <a:buFont typeface="Wingdings" panose="05000000000000000000" pitchFamily="2" charset="2"/>
              <a:buChar char="Ø"/>
              <a:defRPr sz="2000" b="1">
                <a:solidFill>
                  <a:schemeClr val="tx1"/>
                </a:solidFill>
                <a:latin typeface="楷体_GB2312" pitchFamily="49" charset="-122"/>
                <a:ea typeface="楷体_GB2312" pitchFamily="49" charset="-122"/>
              </a:defRPr>
            </a:lvl4pPr>
            <a:lvl5pPr marL="2057400" indent="-228600">
              <a:lnSpc>
                <a:spcPct val="125000"/>
              </a:lnSpc>
              <a:spcBef>
                <a:spcPct val="20000"/>
              </a:spcBef>
              <a:spcAft>
                <a:spcPct val="20000"/>
              </a:spcAft>
              <a:buFont typeface="Wingdings" panose="05000000000000000000" pitchFamily="2" charset="2"/>
              <a:buChar char="Ø"/>
              <a:defRPr sz="2000" b="1">
                <a:solidFill>
                  <a:schemeClr val="tx1"/>
                </a:solidFill>
                <a:latin typeface="楷体_GB2312" pitchFamily="49" charset="-122"/>
                <a:ea typeface="楷体_GB2312" pitchFamily="49" charset="-122"/>
              </a:defRPr>
            </a:lvl5pPr>
            <a:lvl6pPr marL="2514600" indent="-228600" eaLnBrk="0" fontAlgn="base" hangingPunct="0">
              <a:lnSpc>
                <a:spcPct val="125000"/>
              </a:lnSpc>
              <a:spcBef>
                <a:spcPct val="20000"/>
              </a:spcBef>
              <a:spcAft>
                <a:spcPct val="20000"/>
              </a:spcAft>
              <a:buFont typeface="Wingdings" panose="05000000000000000000" pitchFamily="2" charset="2"/>
              <a:buChar char="Ø"/>
              <a:defRPr sz="2000" b="1">
                <a:solidFill>
                  <a:schemeClr val="tx1"/>
                </a:solidFill>
                <a:latin typeface="楷体_GB2312" pitchFamily="49" charset="-122"/>
                <a:ea typeface="楷体_GB2312" pitchFamily="49" charset="-122"/>
              </a:defRPr>
            </a:lvl6pPr>
            <a:lvl7pPr marL="2971800" indent="-228600" eaLnBrk="0" fontAlgn="base" hangingPunct="0">
              <a:lnSpc>
                <a:spcPct val="125000"/>
              </a:lnSpc>
              <a:spcBef>
                <a:spcPct val="20000"/>
              </a:spcBef>
              <a:spcAft>
                <a:spcPct val="20000"/>
              </a:spcAft>
              <a:buFont typeface="Wingdings" panose="05000000000000000000" pitchFamily="2" charset="2"/>
              <a:buChar char="Ø"/>
              <a:defRPr sz="2000" b="1">
                <a:solidFill>
                  <a:schemeClr val="tx1"/>
                </a:solidFill>
                <a:latin typeface="楷体_GB2312" pitchFamily="49" charset="-122"/>
                <a:ea typeface="楷体_GB2312" pitchFamily="49" charset="-122"/>
              </a:defRPr>
            </a:lvl7pPr>
            <a:lvl8pPr marL="3429000" indent="-228600" eaLnBrk="0" fontAlgn="base" hangingPunct="0">
              <a:lnSpc>
                <a:spcPct val="125000"/>
              </a:lnSpc>
              <a:spcBef>
                <a:spcPct val="20000"/>
              </a:spcBef>
              <a:spcAft>
                <a:spcPct val="20000"/>
              </a:spcAft>
              <a:buFont typeface="Wingdings" panose="05000000000000000000" pitchFamily="2" charset="2"/>
              <a:buChar char="Ø"/>
              <a:defRPr sz="2000" b="1">
                <a:solidFill>
                  <a:schemeClr val="tx1"/>
                </a:solidFill>
                <a:latin typeface="楷体_GB2312" pitchFamily="49" charset="-122"/>
                <a:ea typeface="楷体_GB2312" pitchFamily="49" charset="-122"/>
              </a:defRPr>
            </a:lvl8pPr>
            <a:lvl9pPr marL="3886200" indent="-228600" eaLnBrk="0" fontAlgn="base" hangingPunct="0">
              <a:lnSpc>
                <a:spcPct val="125000"/>
              </a:lnSpc>
              <a:spcBef>
                <a:spcPct val="20000"/>
              </a:spcBef>
              <a:spcAft>
                <a:spcPct val="20000"/>
              </a:spcAft>
              <a:buFont typeface="Wingdings" panose="05000000000000000000" pitchFamily="2" charset="2"/>
              <a:buChar char="Ø"/>
              <a:defRPr sz="2000" b="1">
                <a:solidFill>
                  <a:schemeClr val="tx1"/>
                </a:solidFill>
                <a:latin typeface="楷体_GB2312" pitchFamily="49" charset="-122"/>
                <a:ea typeface="楷体_GB2312" pitchFamily="49" charset="-122"/>
              </a:defRPr>
            </a:lvl9pPr>
          </a:lstStyle>
          <a:p>
            <a:pPr eaLnBrk="1" hangingPunct="1">
              <a:lnSpc>
                <a:spcPct val="150000"/>
              </a:lnSpc>
              <a:spcBef>
                <a:spcPct val="0"/>
              </a:spcBef>
              <a:spcAft>
                <a:spcPct val="0"/>
              </a:spcAft>
              <a:buClrTx/>
              <a:buFontTx/>
              <a:buNone/>
            </a:pPr>
            <a:r>
              <a:rPr kumimoji="1" lang="en-US" altLang="zh-CN" sz="2400" b="0">
                <a:solidFill>
                  <a:schemeClr val="tx1"/>
                </a:solidFill>
                <a:latin typeface="华文新魏" panose="02010800040101010101" pitchFamily="2" charset="-122"/>
              </a:rPr>
              <a:t>       </a:t>
            </a:r>
            <a:r>
              <a:rPr kumimoji="1" lang="zh-CN" altLang="en-US" sz="2400">
                <a:solidFill>
                  <a:srgbClr val="FF0000"/>
                </a:solidFill>
                <a:latin typeface="华文新魏" panose="02010800040101010101" pitchFamily="2" charset="-122"/>
              </a:rPr>
              <a:t>细胞分化</a:t>
            </a:r>
            <a:r>
              <a:rPr kumimoji="1" lang="zh-CN" altLang="en-US" sz="2400">
                <a:solidFill>
                  <a:schemeClr val="tx1"/>
                </a:solidFill>
                <a:latin typeface="华文新魏" panose="02010800040101010101" pitchFamily="2" charset="-122"/>
              </a:rPr>
              <a:t>是指从受精开始的个体发育过程中细胞之间逐渐产生稳定性差异的过程。  </a:t>
            </a:r>
          </a:p>
        </p:txBody>
      </p:sp>
      <p:sp>
        <p:nvSpPr>
          <p:cNvPr id="47111" name="Rectangle 9"/>
          <p:cNvSpPr>
            <a:spLocks noChangeArrowheads="1"/>
          </p:cNvSpPr>
          <p:nvPr/>
        </p:nvSpPr>
        <p:spPr bwMode="auto">
          <a:xfrm>
            <a:off x="0" y="895350"/>
            <a:ext cx="48831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5000"/>
              </a:lnSpc>
              <a:spcBef>
                <a:spcPct val="20000"/>
              </a:spcBef>
              <a:spcAft>
                <a:spcPct val="20000"/>
              </a:spcAft>
              <a:buClr>
                <a:srgbClr val="FF9900"/>
              </a:buClr>
              <a:buFont typeface="Wingdings" panose="05000000000000000000" pitchFamily="2" charset="2"/>
              <a:buChar char="Ø"/>
              <a:defRPr sz="2800" b="1">
                <a:solidFill>
                  <a:srgbClr val="000F40"/>
                </a:solidFill>
                <a:latin typeface="Times New Roman" panose="02020603050405020304" pitchFamily="18" charset="0"/>
                <a:ea typeface="华文新魏" panose="02010800040101010101" pitchFamily="2" charset="-122"/>
              </a:defRPr>
            </a:lvl1pPr>
            <a:lvl2pPr marL="742950" indent="-285750">
              <a:lnSpc>
                <a:spcPct val="125000"/>
              </a:lnSpc>
              <a:spcBef>
                <a:spcPct val="20000"/>
              </a:spcBef>
              <a:spcAft>
                <a:spcPct val="20000"/>
              </a:spcAft>
              <a:buClr>
                <a:schemeClr val="accent2"/>
              </a:buClr>
              <a:buFont typeface="Wingdings" panose="05000000000000000000" pitchFamily="2" charset="2"/>
              <a:buChar char="Ø"/>
              <a:defRPr sz="2400" b="1">
                <a:solidFill>
                  <a:srgbClr val="000F40"/>
                </a:solidFill>
                <a:latin typeface="Times New Roman" panose="02020603050405020304" pitchFamily="18" charset="0"/>
                <a:ea typeface="楷体_GB2312" pitchFamily="49" charset="-122"/>
              </a:defRPr>
            </a:lvl2pPr>
            <a:lvl3pPr marL="1143000" indent="-228600">
              <a:lnSpc>
                <a:spcPct val="125000"/>
              </a:lnSpc>
              <a:spcBef>
                <a:spcPct val="20000"/>
              </a:spcBef>
              <a:spcAft>
                <a:spcPct val="20000"/>
              </a:spcAft>
              <a:buFont typeface="Wingdings" panose="05000000000000000000" pitchFamily="2" charset="2"/>
              <a:buChar char="Ø"/>
              <a:defRPr sz="2400" b="1">
                <a:solidFill>
                  <a:schemeClr val="tx1"/>
                </a:solidFill>
                <a:latin typeface="楷体_GB2312" pitchFamily="49" charset="-122"/>
                <a:ea typeface="楷体_GB2312" pitchFamily="49" charset="-122"/>
              </a:defRPr>
            </a:lvl3pPr>
            <a:lvl4pPr marL="1600200" indent="-228600">
              <a:lnSpc>
                <a:spcPct val="125000"/>
              </a:lnSpc>
              <a:spcBef>
                <a:spcPct val="20000"/>
              </a:spcBef>
              <a:spcAft>
                <a:spcPct val="20000"/>
              </a:spcAft>
              <a:buFont typeface="Wingdings" panose="05000000000000000000" pitchFamily="2" charset="2"/>
              <a:buChar char="Ø"/>
              <a:defRPr sz="2000" b="1">
                <a:solidFill>
                  <a:schemeClr val="tx1"/>
                </a:solidFill>
                <a:latin typeface="楷体_GB2312" pitchFamily="49" charset="-122"/>
                <a:ea typeface="楷体_GB2312" pitchFamily="49" charset="-122"/>
              </a:defRPr>
            </a:lvl4pPr>
            <a:lvl5pPr marL="2057400" indent="-228600">
              <a:lnSpc>
                <a:spcPct val="125000"/>
              </a:lnSpc>
              <a:spcBef>
                <a:spcPct val="20000"/>
              </a:spcBef>
              <a:spcAft>
                <a:spcPct val="20000"/>
              </a:spcAft>
              <a:buFont typeface="Wingdings" panose="05000000000000000000" pitchFamily="2" charset="2"/>
              <a:buChar char="Ø"/>
              <a:defRPr sz="2000" b="1">
                <a:solidFill>
                  <a:schemeClr val="tx1"/>
                </a:solidFill>
                <a:latin typeface="楷体_GB2312" pitchFamily="49" charset="-122"/>
                <a:ea typeface="楷体_GB2312" pitchFamily="49" charset="-122"/>
              </a:defRPr>
            </a:lvl5pPr>
            <a:lvl6pPr marL="2514600" indent="-228600" eaLnBrk="0" fontAlgn="base" hangingPunct="0">
              <a:lnSpc>
                <a:spcPct val="125000"/>
              </a:lnSpc>
              <a:spcBef>
                <a:spcPct val="20000"/>
              </a:spcBef>
              <a:spcAft>
                <a:spcPct val="20000"/>
              </a:spcAft>
              <a:buFont typeface="Wingdings" panose="05000000000000000000" pitchFamily="2" charset="2"/>
              <a:buChar char="Ø"/>
              <a:defRPr sz="2000" b="1">
                <a:solidFill>
                  <a:schemeClr val="tx1"/>
                </a:solidFill>
                <a:latin typeface="楷体_GB2312" pitchFamily="49" charset="-122"/>
                <a:ea typeface="楷体_GB2312" pitchFamily="49" charset="-122"/>
              </a:defRPr>
            </a:lvl6pPr>
            <a:lvl7pPr marL="2971800" indent="-228600" eaLnBrk="0" fontAlgn="base" hangingPunct="0">
              <a:lnSpc>
                <a:spcPct val="125000"/>
              </a:lnSpc>
              <a:spcBef>
                <a:spcPct val="20000"/>
              </a:spcBef>
              <a:spcAft>
                <a:spcPct val="20000"/>
              </a:spcAft>
              <a:buFont typeface="Wingdings" panose="05000000000000000000" pitchFamily="2" charset="2"/>
              <a:buChar char="Ø"/>
              <a:defRPr sz="2000" b="1">
                <a:solidFill>
                  <a:schemeClr val="tx1"/>
                </a:solidFill>
                <a:latin typeface="楷体_GB2312" pitchFamily="49" charset="-122"/>
                <a:ea typeface="楷体_GB2312" pitchFamily="49" charset="-122"/>
              </a:defRPr>
            </a:lvl7pPr>
            <a:lvl8pPr marL="3429000" indent="-228600" eaLnBrk="0" fontAlgn="base" hangingPunct="0">
              <a:lnSpc>
                <a:spcPct val="125000"/>
              </a:lnSpc>
              <a:spcBef>
                <a:spcPct val="20000"/>
              </a:spcBef>
              <a:spcAft>
                <a:spcPct val="20000"/>
              </a:spcAft>
              <a:buFont typeface="Wingdings" panose="05000000000000000000" pitchFamily="2" charset="2"/>
              <a:buChar char="Ø"/>
              <a:defRPr sz="2000" b="1">
                <a:solidFill>
                  <a:schemeClr val="tx1"/>
                </a:solidFill>
                <a:latin typeface="楷体_GB2312" pitchFamily="49" charset="-122"/>
                <a:ea typeface="楷体_GB2312" pitchFamily="49" charset="-122"/>
              </a:defRPr>
            </a:lvl8pPr>
            <a:lvl9pPr marL="3886200" indent="-228600" eaLnBrk="0" fontAlgn="base" hangingPunct="0">
              <a:lnSpc>
                <a:spcPct val="125000"/>
              </a:lnSpc>
              <a:spcBef>
                <a:spcPct val="20000"/>
              </a:spcBef>
              <a:spcAft>
                <a:spcPct val="20000"/>
              </a:spcAft>
              <a:buFont typeface="Wingdings" panose="05000000000000000000" pitchFamily="2" charset="2"/>
              <a:buChar char="Ø"/>
              <a:defRPr sz="2000" b="1">
                <a:solidFill>
                  <a:schemeClr val="tx1"/>
                </a:solidFill>
                <a:latin typeface="楷体_GB2312" pitchFamily="49" charset="-122"/>
                <a:ea typeface="楷体_GB2312" pitchFamily="49" charset="-122"/>
              </a:defRPr>
            </a:lvl9pPr>
          </a:lstStyle>
          <a:p>
            <a:pPr eaLnBrk="1" hangingPunct="1">
              <a:lnSpc>
                <a:spcPct val="100000"/>
              </a:lnSpc>
              <a:spcBef>
                <a:spcPct val="0"/>
              </a:spcBef>
              <a:spcAft>
                <a:spcPct val="0"/>
              </a:spcAft>
              <a:buClrTx/>
            </a:pPr>
            <a:r>
              <a:rPr kumimoji="1" lang="zh-CN" altLang="en-US" sz="2400">
                <a:solidFill>
                  <a:srgbClr val="FF0000"/>
                </a:solidFill>
                <a:latin typeface="华文新魏" panose="02010800040101010101" pitchFamily="2" charset="-122"/>
              </a:rPr>
              <a:t>细胞分化（</a:t>
            </a:r>
            <a:r>
              <a:rPr kumimoji="1" lang="en-US" altLang="zh-CN" sz="2400">
                <a:solidFill>
                  <a:srgbClr val="FF0000"/>
                </a:solidFill>
                <a:latin typeface="华文新魏" panose="02010800040101010101" pitchFamily="2" charset="-122"/>
              </a:rPr>
              <a:t>differentiation</a:t>
            </a:r>
            <a:r>
              <a:rPr kumimoji="1" lang="zh-CN" altLang="en-US" sz="2400">
                <a:solidFill>
                  <a:srgbClr val="FF0000"/>
                </a:solidFill>
                <a:latin typeface="华文新魏" panose="02010800040101010101" pitchFamily="2" charset="-122"/>
              </a:rPr>
              <a:t>） </a:t>
            </a:r>
          </a:p>
        </p:txBody>
      </p:sp>
      <p:sp>
        <p:nvSpPr>
          <p:cNvPr id="47112" name="Rectangle 11"/>
          <p:cNvSpPr>
            <a:spLocks noChangeArrowheads="1"/>
          </p:cNvSpPr>
          <p:nvPr/>
        </p:nvSpPr>
        <p:spPr bwMode="auto">
          <a:xfrm>
            <a:off x="38100" y="6381750"/>
            <a:ext cx="23733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5000"/>
              </a:lnSpc>
              <a:spcBef>
                <a:spcPct val="20000"/>
              </a:spcBef>
              <a:spcAft>
                <a:spcPct val="20000"/>
              </a:spcAft>
              <a:buClr>
                <a:srgbClr val="FF9900"/>
              </a:buClr>
              <a:buFont typeface="Wingdings" panose="05000000000000000000" pitchFamily="2" charset="2"/>
              <a:buChar char="Ø"/>
              <a:defRPr sz="2800" b="1">
                <a:solidFill>
                  <a:srgbClr val="000F40"/>
                </a:solidFill>
                <a:latin typeface="Times New Roman" panose="02020603050405020304" pitchFamily="18" charset="0"/>
                <a:ea typeface="华文新魏" panose="02010800040101010101" pitchFamily="2" charset="-122"/>
              </a:defRPr>
            </a:lvl1pPr>
            <a:lvl2pPr marL="742950" indent="-285750">
              <a:lnSpc>
                <a:spcPct val="125000"/>
              </a:lnSpc>
              <a:spcBef>
                <a:spcPct val="20000"/>
              </a:spcBef>
              <a:spcAft>
                <a:spcPct val="20000"/>
              </a:spcAft>
              <a:buClr>
                <a:schemeClr val="accent2"/>
              </a:buClr>
              <a:buFont typeface="Wingdings" panose="05000000000000000000" pitchFamily="2" charset="2"/>
              <a:buChar char="Ø"/>
              <a:defRPr sz="2400" b="1">
                <a:solidFill>
                  <a:srgbClr val="000F40"/>
                </a:solidFill>
                <a:latin typeface="Times New Roman" panose="02020603050405020304" pitchFamily="18" charset="0"/>
                <a:ea typeface="楷体_GB2312" pitchFamily="49" charset="-122"/>
              </a:defRPr>
            </a:lvl2pPr>
            <a:lvl3pPr marL="1143000" indent="-228600">
              <a:lnSpc>
                <a:spcPct val="125000"/>
              </a:lnSpc>
              <a:spcBef>
                <a:spcPct val="20000"/>
              </a:spcBef>
              <a:spcAft>
                <a:spcPct val="20000"/>
              </a:spcAft>
              <a:buFont typeface="Wingdings" panose="05000000000000000000" pitchFamily="2" charset="2"/>
              <a:buChar char="Ø"/>
              <a:defRPr sz="2400" b="1">
                <a:solidFill>
                  <a:schemeClr val="tx1"/>
                </a:solidFill>
                <a:latin typeface="楷体_GB2312" pitchFamily="49" charset="-122"/>
                <a:ea typeface="楷体_GB2312" pitchFamily="49" charset="-122"/>
              </a:defRPr>
            </a:lvl3pPr>
            <a:lvl4pPr marL="1600200" indent="-228600">
              <a:lnSpc>
                <a:spcPct val="125000"/>
              </a:lnSpc>
              <a:spcBef>
                <a:spcPct val="20000"/>
              </a:spcBef>
              <a:spcAft>
                <a:spcPct val="20000"/>
              </a:spcAft>
              <a:buFont typeface="Wingdings" panose="05000000000000000000" pitchFamily="2" charset="2"/>
              <a:buChar char="Ø"/>
              <a:defRPr sz="2000" b="1">
                <a:solidFill>
                  <a:schemeClr val="tx1"/>
                </a:solidFill>
                <a:latin typeface="楷体_GB2312" pitchFamily="49" charset="-122"/>
                <a:ea typeface="楷体_GB2312" pitchFamily="49" charset="-122"/>
              </a:defRPr>
            </a:lvl4pPr>
            <a:lvl5pPr marL="2057400" indent="-228600">
              <a:lnSpc>
                <a:spcPct val="125000"/>
              </a:lnSpc>
              <a:spcBef>
                <a:spcPct val="20000"/>
              </a:spcBef>
              <a:spcAft>
                <a:spcPct val="20000"/>
              </a:spcAft>
              <a:buFont typeface="Wingdings" panose="05000000000000000000" pitchFamily="2" charset="2"/>
              <a:buChar char="Ø"/>
              <a:defRPr sz="2000" b="1">
                <a:solidFill>
                  <a:schemeClr val="tx1"/>
                </a:solidFill>
                <a:latin typeface="楷体_GB2312" pitchFamily="49" charset="-122"/>
                <a:ea typeface="楷体_GB2312" pitchFamily="49" charset="-122"/>
              </a:defRPr>
            </a:lvl5pPr>
            <a:lvl6pPr marL="2514600" indent="-228600" eaLnBrk="0" fontAlgn="base" hangingPunct="0">
              <a:lnSpc>
                <a:spcPct val="125000"/>
              </a:lnSpc>
              <a:spcBef>
                <a:spcPct val="20000"/>
              </a:spcBef>
              <a:spcAft>
                <a:spcPct val="20000"/>
              </a:spcAft>
              <a:buFont typeface="Wingdings" panose="05000000000000000000" pitchFamily="2" charset="2"/>
              <a:buChar char="Ø"/>
              <a:defRPr sz="2000" b="1">
                <a:solidFill>
                  <a:schemeClr val="tx1"/>
                </a:solidFill>
                <a:latin typeface="楷体_GB2312" pitchFamily="49" charset="-122"/>
                <a:ea typeface="楷体_GB2312" pitchFamily="49" charset="-122"/>
              </a:defRPr>
            </a:lvl6pPr>
            <a:lvl7pPr marL="2971800" indent="-228600" eaLnBrk="0" fontAlgn="base" hangingPunct="0">
              <a:lnSpc>
                <a:spcPct val="125000"/>
              </a:lnSpc>
              <a:spcBef>
                <a:spcPct val="20000"/>
              </a:spcBef>
              <a:spcAft>
                <a:spcPct val="20000"/>
              </a:spcAft>
              <a:buFont typeface="Wingdings" panose="05000000000000000000" pitchFamily="2" charset="2"/>
              <a:buChar char="Ø"/>
              <a:defRPr sz="2000" b="1">
                <a:solidFill>
                  <a:schemeClr val="tx1"/>
                </a:solidFill>
                <a:latin typeface="楷体_GB2312" pitchFamily="49" charset="-122"/>
                <a:ea typeface="楷体_GB2312" pitchFamily="49" charset="-122"/>
              </a:defRPr>
            </a:lvl7pPr>
            <a:lvl8pPr marL="3429000" indent="-228600" eaLnBrk="0" fontAlgn="base" hangingPunct="0">
              <a:lnSpc>
                <a:spcPct val="125000"/>
              </a:lnSpc>
              <a:spcBef>
                <a:spcPct val="20000"/>
              </a:spcBef>
              <a:spcAft>
                <a:spcPct val="20000"/>
              </a:spcAft>
              <a:buFont typeface="Wingdings" panose="05000000000000000000" pitchFamily="2" charset="2"/>
              <a:buChar char="Ø"/>
              <a:defRPr sz="2000" b="1">
                <a:solidFill>
                  <a:schemeClr val="tx1"/>
                </a:solidFill>
                <a:latin typeface="楷体_GB2312" pitchFamily="49" charset="-122"/>
                <a:ea typeface="楷体_GB2312" pitchFamily="49" charset="-122"/>
              </a:defRPr>
            </a:lvl8pPr>
            <a:lvl9pPr marL="3886200" indent="-228600" eaLnBrk="0" fontAlgn="base" hangingPunct="0">
              <a:lnSpc>
                <a:spcPct val="125000"/>
              </a:lnSpc>
              <a:spcBef>
                <a:spcPct val="20000"/>
              </a:spcBef>
              <a:spcAft>
                <a:spcPct val="20000"/>
              </a:spcAft>
              <a:buFont typeface="Wingdings" panose="05000000000000000000" pitchFamily="2" charset="2"/>
              <a:buChar char="Ø"/>
              <a:defRPr sz="2000" b="1">
                <a:solidFill>
                  <a:schemeClr val="tx1"/>
                </a:solidFill>
                <a:latin typeface="楷体_GB2312" pitchFamily="49" charset="-122"/>
                <a:ea typeface="楷体_GB2312" pitchFamily="49" charset="-122"/>
              </a:defRPr>
            </a:lvl9pPr>
          </a:lstStyle>
          <a:p>
            <a:pPr eaLnBrk="1" hangingPunct="1">
              <a:lnSpc>
                <a:spcPct val="100000"/>
              </a:lnSpc>
              <a:spcBef>
                <a:spcPct val="50000"/>
              </a:spcBef>
              <a:spcAft>
                <a:spcPct val="0"/>
              </a:spcAft>
              <a:buClrTx/>
              <a:buFontTx/>
              <a:buNone/>
            </a:pPr>
            <a:r>
              <a:rPr lang="zh-CN" altLang="en-US" sz="2400">
                <a:solidFill>
                  <a:schemeClr val="tx1"/>
                </a:solidFill>
                <a:ea typeface="隶书" panose="02010509060101010101" pitchFamily="49" charset="-122"/>
              </a:rPr>
              <a:t>角质形成细胞</a:t>
            </a:r>
          </a:p>
        </p:txBody>
      </p:sp>
      <p:sp>
        <p:nvSpPr>
          <p:cNvPr id="47113" name="Rectangle 12"/>
          <p:cNvSpPr>
            <a:spLocks noChangeArrowheads="1"/>
          </p:cNvSpPr>
          <p:nvPr/>
        </p:nvSpPr>
        <p:spPr bwMode="auto">
          <a:xfrm>
            <a:off x="6877050" y="6308725"/>
            <a:ext cx="25193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5000"/>
              </a:lnSpc>
              <a:spcBef>
                <a:spcPct val="20000"/>
              </a:spcBef>
              <a:spcAft>
                <a:spcPct val="20000"/>
              </a:spcAft>
              <a:buClr>
                <a:srgbClr val="FF9900"/>
              </a:buClr>
              <a:buFont typeface="Wingdings" panose="05000000000000000000" pitchFamily="2" charset="2"/>
              <a:buChar char="Ø"/>
              <a:defRPr sz="2800" b="1">
                <a:solidFill>
                  <a:srgbClr val="000F40"/>
                </a:solidFill>
                <a:latin typeface="Times New Roman" panose="02020603050405020304" pitchFamily="18" charset="0"/>
                <a:ea typeface="华文新魏" panose="02010800040101010101" pitchFamily="2" charset="-122"/>
              </a:defRPr>
            </a:lvl1pPr>
            <a:lvl2pPr marL="742950" indent="-285750">
              <a:lnSpc>
                <a:spcPct val="125000"/>
              </a:lnSpc>
              <a:spcBef>
                <a:spcPct val="20000"/>
              </a:spcBef>
              <a:spcAft>
                <a:spcPct val="20000"/>
              </a:spcAft>
              <a:buClr>
                <a:schemeClr val="accent2"/>
              </a:buClr>
              <a:buFont typeface="Wingdings" panose="05000000000000000000" pitchFamily="2" charset="2"/>
              <a:buChar char="Ø"/>
              <a:defRPr sz="2400" b="1">
                <a:solidFill>
                  <a:srgbClr val="000F40"/>
                </a:solidFill>
                <a:latin typeface="Times New Roman" panose="02020603050405020304" pitchFamily="18" charset="0"/>
                <a:ea typeface="楷体_GB2312" pitchFamily="49" charset="-122"/>
              </a:defRPr>
            </a:lvl2pPr>
            <a:lvl3pPr marL="1143000" indent="-228600">
              <a:lnSpc>
                <a:spcPct val="125000"/>
              </a:lnSpc>
              <a:spcBef>
                <a:spcPct val="20000"/>
              </a:spcBef>
              <a:spcAft>
                <a:spcPct val="20000"/>
              </a:spcAft>
              <a:buFont typeface="Wingdings" panose="05000000000000000000" pitchFamily="2" charset="2"/>
              <a:buChar char="Ø"/>
              <a:defRPr sz="2400" b="1">
                <a:solidFill>
                  <a:schemeClr val="tx1"/>
                </a:solidFill>
                <a:latin typeface="楷体_GB2312" pitchFamily="49" charset="-122"/>
                <a:ea typeface="楷体_GB2312" pitchFamily="49" charset="-122"/>
              </a:defRPr>
            </a:lvl3pPr>
            <a:lvl4pPr marL="1600200" indent="-228600">
              <a:lnSpc>
                <a:spcPct val="125000"/>
              </a:lnSpc>
              <a:spcBef>
                <a:spcPct val="20000"/>
              </a:spcBef>
              <a:spcAft>
                <a:spcPct val="20000"/>
              </a:spcAft>
              <a:buFont typeface="Wingdings" panose="05000000000000000000" pitchFamily="2" charset="2"/>
              <a:buChar char="Ø"/>
              <a:defRPr sz="2000" b="1">
                <a:solidFill>
                  <a:schemeClr val="tx1"/>
                </a:solidFill>
                <a:latin typeface="楷体_GB2312" pitchFamily="49" charset="-122"/>
                <a:ea typeface="楷体_GB2312" pitchFamily="49" charset="-122"/>
              </a:defRPr>
            </a:lvl4pPr>
            <a:lvl5pPr marL="2057400" indent="-228600">
              <a:lnSpc>
                <a:spcPct val="125000"/>
              </a:lnSpc>
              <a:spcBef>
                <a:spcPct val="20000"/>
              </a:spcBef>
              <a:spcAft>
                <a:spcPct val="20000"/>
              </a:spcAft>
              <a:buFont typeface="Wingdings" panose="05000000000000000000" pitchFamily="2" charset="2"/>
              <a:buChar char="Ø"/>
              <a:defRPr sz="2000" b="1">
                <a:solidFill>
                  <a:schemeClr val="tx1"/>
                </a:solidFill>
                <a:latin typeface="楷体_GB2312" pitchFamily="49" charset="-122"/>
                <a:ea typeface="楷体_GB2312" pitchFamily="49" charset="-122"/>
              </a:defRPr>
            </a:lvl5pPr>
            <a:lvl6pPr marL="2514600" indent="-228600" eaLnBrk="0" fontAlgn="base" hangingPunct="0">
              <a:lnSpc>
                <a:spcPct val="125000"/>
              </a:lnSpc>
              <a:spcBef>
                <a:spcPct val="20000"/>
              </a:spcBef>
              <a:spcAft>
                <a:spcPct val="20000"/>
              </a:spcAft>
              <a:buFont typeface="Wingdings" panose="05000000000000000000" pitchFamily="2" charset="2"/>
              <a:buChar char="Ø"/>
              <a:defRPr sz="2000" b="1">
                <a:solidFill>
                  <a:schemeClr val="tx1"/>
                </a:solidFill>
                <a:latin typeface="楷体_GB2312" pitchFamily="49" charset="-122"/>
                <a:ea typeface="楷体_GB2312" pitchFamily="49" charset="-122"/>
              </a:defRPr>
            </a:lvl6pPr>
            <a:lvl7pPr marL="2971800" indent="-228600" eaLnBrk="0" fontAlgn="base" hangingPunct="0">
              <a:lnSpc>
                <a:spcPct val="125000"/>
              </a:lnSpc>
              <a:spcBef>
                <a:spcPct val="20000"/>
              </a:spcBef>
              <a:spcAft>
                <a:spcPct val="20000"/>
              </a:spcAft>
              <a:buFont typeface="Wingdings" panose="05000000000000000000" pitchFamily="2" charset="2"/>
              <a:buChar char="Ø"/>
              <a:defRPr sz="2000" b="1">
                <a:solidFill>
                  <a:schemeClr val="tx1"/>
                </a:solidFill>
                <a:latin typeface="楷体_GB2312" pitchFamily="49" charset="-122"/>
                <a:ea typeface="楷体_GB2312" pitchFamily="49" charset="-122"/>
              </a:defRPr>
            </a:lvl7pPr>
            <a:lvl8pPr marL="3429000" indent="-228600" eaLnBrk="0" fontAlgn="base" hangingPunct="0">
              <a:lnSpc>
                <a:spcPct val="125000"/>
              </a:lnSpc>
              <a:spcBef>
                <a:spcPct val="20000"/>
              </a:spcBef>
              <a:spcAft>
                <a:spcPct val="20000"/>
              </a:spcAft>
              <a:buFont typeface="Wingdings" panose="05000000000000000000" pitchFamily="2" charset="2"/>
              <a:buChar char="Ø"/>
              <a:defRPr sz="2000" b="1">
                <a:solidFill>
                  <a:schemeClr val="tx1"/>
                </a:solidFill>
                <a:latin typeface="楷体_GB2312" pitchFamily="49" charset="-122"/>
                <a:ea typeface="楷体_GB2312" pitchFamily="49" charset="-122"/>
              </a:defRPr>
            </a:lvl8pPr>
            <a:lvl9pPr marL="3886200" indent="-228600" eaLnBrk="0" fontAlgn="base" hangingPunct="0">
              <a:lnSpc>
                <a:spcPct val="125000"/>
              </a:lnSpc>
              <a:spcBef>
                <a:spcPct val="20000"/>
              </a:spcBef>
              <a:spcAft>
                <a:spcPct val="20000"/>
              </a:spcAft>
              <a:buFont typeface="Wingdings" panose="05000000000000000000" pitchFamily="2" charset="2"/>
              <a:buChar char="Ø"/>
              <a:defRPr sz="2000" b="1">
                <a:solidFill>
                  <a:schemeClr val="tx1"/>
                </a:solidFill>
                <a:latin typeface="楷体_GB2312" pitchFamily="49" charset="-122"/>
                <a:ea typeface="楷体_GB2312" pitchFamily="49" charset="-122"/>
              </a:defRPr>
            </a:lvl9pPr>
          </a:lstStyle>
          <a:p>
            <a:pPr eaLnBrk="1" hangingPunct="1">
              <a:lnSpc>
                <a:spcPct val="100000"/>
              </a:lnSpc>
              <a:spcBef>
                <a:spcPct val="0"/>
              </a:spcBef>
              <a:spcAft>
                <a:spcPct val="0"/>
              </a:spcAft>
              <a:buClrTx/>
              <a:buFontTx/>
              <a:buNone/>
            </a:pPr>
            <a:r>
              <a:rPr lang="zh-CN" altLang="en-US" sz="2400">
                <a:solidFill>
                  <a:schemeClr val="tx1"/>
                </a:solidFill>
                <a:ea typeface="隶书" panose="02010509060101010101" pitchFamily="49" charset="-122"/>
              </a:rPr>
              <a:t>骨骼肌细胞</a:t>
            </a:r>
          </a:p>
        </p:txBody>
      </p:sp>
      <p:sp>
        <p:nvSpPr>
          <p:cNvPr id="47114" name="Rectangle 13"/>
          <p:cNvSpPr>
            <a:spLocks noChangeArrowheads="1"/>
          </p:cNvSpPr>
          <p:nvPr/>
        </p:nvSpPr>
        <p:spPr bwMode="auto">
          <a:xfrm>
            <a:off x="2919413" y="6381750"/>
            <a:ext cx="16525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5000"/>
              </a:lnSpc>
              <a:spcBef>
                <a:spcPct val="20000"/>
              </a:spcBef>
              <a:spcAft>
                <a:spcPct val="20000"/>
              </a:spcAft>
              <a:buClr>
                <a:srgbClr val="FF9900"/>
              </a:buClr>
              <a:buFont typeface="Wingdings" panose="05000000000000000000" pitchFamily="2" charset="2"/>
              <a:buChar char="Ø"/>
              <a:defRPr sz="2800" b="1">
                <a:solidFill>
                  <a:srgbClr val="000F40"/>
                </a:solidFill>
                <a:latin typeface="Times New Roman" panose="02020603050405020304" pitchFamily="18" charset="0"/>
                <a:ea typeface="华文新魏" panose="02010800040101010101" pitchFamily="2" charset="-122"/>
              </a:defRPr>
            </a:lvl1pPr>
            <a:lvl2pPr marL="742950" indent="-285750">
              <a:lnSpc>
                <a:spcPct val="125000"/>
              </a:lnSpc>
              <a:spcBef>
                <a:spcPct val="20000"/>
              </a:spcBef>
              <a:spcAft>
                <a:spcPct val="20000"/>
              </a:spcAft>
              <a:buClr>
                <a:schemeClr val="accent2"/>
              </a:buClr>
              <a:buFont typeface="Wingdings" panose="05000000000000000000" pitchFamily="2" charset="2"/>
              <a:buChar char="Ø"/>
              <a:defRPr sz="2400" b="1">
                <a:solidFill>
                  <a:srgbClr val="000F40"/>
                </a:solidFill>
                <a:latin typeface="Times New Roman" panose="02020603050405020304" pitchFamily="18" charset="0"/>
                <a:ea typeface="楷体_GB2312" pitchFamily="49" charset="-122"/>
              </a:defRPr>
            </a:lvl2pPr>
            <a:lvl3pPr marL="1143000" indent="-228600">
              <a:lnSpc>
                <a:spcPct val="125000"/>
              </a:lnSpc>
              <a:spcBef>
                <a:spcPct val="20000"/>
              </a:spcBef>
              <a:spcAft>
                <a:spcPct val="20000"/>
              </a:spcAft>
              <a:buFont typeface="Wingdings" panose="05000000000000000000" pitchFamily="2" charset="2"/>
              <a:buChar char="Ø"/>
              <a:defRPr sz="2400" b="1">
                <a:solidFill>
                  <a:schemeClr val="tx1"/>
                </a:solidFill>
                <a:latin typeface="楷体_GB2312" pitchFamily="49" charset="-122"/>
                <a:ea typeface="楷体_GB2312" pitchFamily="49" charset="-122"/>
              </a:defRPr>
            </a:lvl3pPr>
            <a:lvl4pPr marL="1600200" indent="-228600">
              <a:lnSpc>
                <a:spcPct val="125000"/>
              </a:lnSpc>
              <a:spcBef>
                <a:spcPct val="20000"/>
              </a:spcBef>
              <a:spcAft>
                <a:spcPct val="20000"/>
              </a:spcAft>
              <a:buFont typeface="Wingdings" panose="05000000000000000000" pitchFamily="2" charset="2"/>
              <a:buChar char="Ø"/>
              <a:defRPr sz="2000" b="1">
                <a:solidFill>
                  <a:schemeClr val="tx1"/>
                </a:solidFill>
                <a:latin typeface="楷体_GB2312" pitchFamily="49" charset="-122"/>
                <a:ea typeface="楷体_GB2312" pitchFamily="49" charset="-122"/>
              </a:defRPr>
            </a:lvl4pPr>
            <a:lvl5pPr marL="2057400" indent="-228600">
              <a:lnSpc>
                <a:spcPct val="125000"/>
              </a:lnSpc>
              <a:spcBef>
                <a:spcPct val="20000"/>
              </a:spcBef>
              <a:spcAft>
                <a:spcPct val="20000"/>
              </a:spcAft>
              <a:buFont typeface="Wingdings" panose="05000000000000000000" pitchFamily="2" charset="2"/>
              <a:buChar char="Ø"/>
              <a:defRPr sz="2000" b="1">
                <a:solidFill>
                  <a:schemeClr val="tx1"/>
                </a:solidFill>
                <a:latin typeface="楷体_GB2312" pitchFamily="49" charset="-122"/>
                <a:ea typeface="楷体_GB2312" pitchFamily="49" charset="-122"/>
              </a:defRPr>
            </a:lvl5pPr>
            <a:lvl6pPr marL="2514600" indent="-228600" eaLnBrk="0" fontAlgn="base" hangingPunct="0">
              <a:lnSpc>
                <a:spcPct val="125000"/>
              </a:lnSpc>
              <a:spcBef>
                <a:spcPct val="20000"/>
              </a:spcBef>
              <a:spcAft>
                <a:spcPct val="20000"/>
              </a:spcAft>
              <a:buFont typeface="Wingdings" panose="05000000000000000000" pitchFamily="2" charset="2"/>
              <a:buChar char="Ø"/>
              <a:defRPr sz="2000" b="1">
                <a:solidFill>
                  <a:schemeClr val="tx1"/>
                </a:solidFill>
                <a:latin typeface="楷体_GB2312" pitchFamily="49" charset="-122"/>
                <a:ea typeface="楷体_GB2312" pitchFamily="49" charset="-122"/>
              </a:defRPr>
            </a:lvl6pPr>
            <a:lvl7pPr marL="2971800" indent="-228600" eaLnBrk="0" fontAlgn="base" hangingPunct="0">
              <a:lnSpc>
                <a:spcPct val="125000"/>
              </a:lnSpc>
              <a:spcBef>
                <a:spcPct val="20000"/>
              </a:spcBef>
              <a:spcAft>
                <a:spcPct val="20000"/>
              </a:spcAft>
              <a:buFont typeface="Wingdings" panose="05000000000000000000" pitchFamily="2" charset="2"/>
              <a:buChar char="Ø"/>
              <a:defRPr sz="2000" b="1">
                <a:solidFill>
                  <a:schemeClr val="tx1"/>
                </a:solidFill>
                <a:latin typeface="楷体_GB2312" pitchFamily="49" charset="-122"/>
                <a:ea typeface="楷体_GB2312" pitchFamily="49" charset="-122"/>
              </a:defRPr>
            </a:lvl7pPr>
            <a:lvl8pPr marL="3429000" indent="-228600" eaLnBrk="0" fontAlgn="base" hangingPunct="0">
              <a:lnSpc>
                <a:spcPct val="125000"/>
              </a:lnSpc>
              <a:spcBef>
                <a:spcPct val="20000"/>
              </a:spcBef>
              <a:spcAft>
                <a:spcPct val="20000"/>
              </a:spcAft>
              <a:buFont typeface="Wingdings" panose="05000000000000000000" pitchFamily="2" charset="2"/>
              <a:buChar char="Ø"/>
              <a:defRPr sz="2000" b="1">
                <a:solidFill>
                  <a:schemeClr val="tx1"/>
                </a:solidFill>
                <a:latin typeface="楷体_GB2312" pitchFamily="49" charset="-122"/>
                <a:ea typeface="楷体_GB2312" pitchFamily="49" charset="-122"/>
              </a:defRPr>
            </a:lvl8pPr>
            <a:lvl9pPr marL="3886200" indent="-228600" eaLnBrk="0" fontAlgn="base" hangingPunct="0">
              <a:lnSpc>
                <a:spcPct val="125000"/>
              </a:lnSpc>
              <a:spcBef>
                <a:spcPct val="20000"/>
              </a:spcBef>
              <a:spcAft>
                <a:spcPct val="20000"/>
              </a:spcAft>
              <a:buFont typeface="Wingdings" panose="05000000000000000000" pitchFamily="2" charset="2"/>
              <a:buChar char="Ø"/>
              <a:defRPr sz="2000" b="1">
                <a:solidFill>
                  <a:schemeClr val="tx1"/>
                </a:solidFill>
                <a:latin typeface="楷体_GB2312" pitchFamily="49" charset="-122"/>
                <a:ea typeface="楷体_GB2312" pitchFamily="49" charset="-122"/>
              </a:defRPr>
            </a:lvl9pPr>
          </a:lstStyle>
          <a:p>
            <a:pPr eaLnBrk="1" hangingPunct="1">
              <a:lnSpc>
                <a:spcPct val="100000"/>
              </a:lnSpc>
              <a:spcBef>
                <a:spcPct val="0"/>
              </a:spcBef>
              <a:spcAft>
                <a:spcPct val="0"/>
              </a:spcAft>
              <a:buClrTx/>
              <a:buFontTx/>
              <a:buNone/>
            </a:pPr>
            <a:r>
              <a:rPr lang="zh-CN" altLang="en-US" sz="2400">
                <a:solidFill>
                  <a:schemeClr val="tx1"/>
                </a:solidFill>
                <a:ea typeface="隶书" panose="02010509060101010101" pitchFamily="49" charset="-122"/>
              </a:rPr>
              <a:t>红细胞</a:t>
            </a:r>
          </a:p>
        </p:txBody>
      </p:sp>
      <p:sp>
        <p:nvSpPr>
          <p:cNvPr id="47115" name="Rectangle 14"/>
          <p:cNvSpPr>
            <a:spLocks noChangeArrowheads="1"/>
          </p:cNvSpPr>
          <p:nvPr/>
        </p:nvSpPr>
        <p:spPr bwMode="auto">
          <a:xfrm>
            <a:off x="4859338" y="6381750"/>
            <a:ext cx="23050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5000"/>
              </a:lnSpc>
              <a:spcBef>
                <a:spcPct val="20000"/>
              </a:spcBef>
              <a:spcAft>
                <a:spcPct val="20000"/>
              </a:spcAft>
              <a:buClr>
                <a:srgbClr val="FF9900"/>
              </a:buClr>
              <a:buFont typeface="Wingdings" panose="05000000000000000000" pitchFamily="2" charset="2"/>
              <a:buChar char="Ø"/>
              <a:defRPr sz="2800" b="1">
                <a:solidFill>
                  <a:srgbClr val="000F40"/>
                </a:solidFill>
                <a:latin typeface="Times New Roman" panose="02020603050405020304" pitchFamily="18" charset="0"/>
                <a:ea typeface="华文新魏" panose="02010800040101010101" pitchFamily="2" charset="-122"/>
              </a:defRPr>
            </a:lvl1pPr>
            <a:lvl2pPr marL="742950" indent="-285750">
              <a:lnSpc>
                <a:spcPct val="125000"/>
              </a:lnSpc>
              <a:spcBef>
                <a:spcPct val="20000"/>
              </a:spcBef>
              <a:spcAft>
                <a:spcPct val="20000"/>
              </a:spcAft>
              <a:buClr>
                <a:schemeClr val="accent2"/>
              </a:buClr>
              <a:buFont typeface="Wingdings" panose="05000000000000000000" pitchFamily="2" charset="2"/>
              <a:buChar char="Ø"/>
              <a:defRPr sz="2400" b="1">
                <a:solidFill>
                  <a:srgbClr val="000F40"/>
                </a:solidFill>
                <a:latin typeface="Times New Roman" panose="02020603050405020304" pitchFamily="18" charset="0"/>
                <a:ea typeface="楷体_GB2312" pitchFamily="49" charset="-122"/>
              </a:defRPr>
            </a:lvl2pPr>
            <a:lvl3pPr marL="1143000" indent="-228600">
              <a:lnSpc>
                <a:spcPct val="125000"/>
              </a:lnSpc>
              <a:spcBef>
                <a:spcPct val="20000"/>
              </a:spcBef>
              <a:spcAft>
                <a:spcPct val="20000"/>
              </a:spcAft>
              <a:buFont typeface="Wingdings" panose="05000000000000000000" pitchFamily="2" charset="2"/>
              <a:buChar char="Ø"/>
              <a:defRPr sz="2400" b="1">
                <a:solidFill>
                  <a:schemeClr val="tx1"/>
                </a:solidFill>
                <a:latin typeface="楷体_GB2312" pitchFamily="49" charset="-122"/>
                <a:ea typeface="楷体_GB2312" pitchFamily="49" charset="-122"/>
              </a:defRPr>
            </a:lvl3pPr>
            <a:lvl4pPr marL="1600200" indent="-228600">
              <a:lnSpc>
                <a:spcPct val="125000"/>
              </a:lnSpc>
              <a:spcBef>
                <a:spcPct val="20000"/>
              </a:spcBef>
              <a:spcAft>
                <a:spcPct val="20000"/>
              </a:spcAft>
              <a:buFont typeface="Wingdings" panose="05000000000000000000" pitchFamily="2" charset="2"/>
              <a:buChar char="Ø"/>
              <a:defRPr sz="2000" b="1">
                <a:solidFill>
                  <a:schemeClr val="tx1"/>
                </a:solidFill>
                <a:latin typeface="楷体_GB2312" pitchFamily="49" charset="-122"/>
                <a:ea typeface="楷体_GB2312" pitchFamily="49" charset="-122"/>
              </a:defRPr>
            </a:lvl4pPr>
            <a:lvl5pPr marL="2057400" indent="-228600">
              <a:lnSpc>
                <a:spcPct val="125000"/>
              </a:lnSpc>
              <a:spcBef>
                <a:spcPct val="20000"/>
              </a:spcBef>
              <a:spcAft>
                <a:spcPct val="20000"/>
              </a:spcAft>
              <a:buFont typeface="Wingdings" panose="05000000000000000000" pitchFamily="2" charset="2"/>
              <a:buChar char="Ø"/>
              <a:defRPr sz="2000" b="1">
                <a:solidFill>
                  <a:schemeClr val="tx1"/>
                </a:solidFill>
                <a:latin typeface="楷体_GB2312" pitchFamily="49" charset="-122"/>
                <a:ea typeface="楷体_GB2312" pitchFamily="49" charset="-122"/>
              </a:defRPr>
            </a:lvl5pPr>
            <a:lvl6pPr marL="2514600" indent="-228600" eaLnBrk="0" fontAlgn="base" hangingPunct="0">
              <a:lnSpc>
                <a:spcPct val="125000"/>
              </a:lnSpc>
              <a:spcBef>
                <a:spcPct val="20000"/>
              </a:spcBef>
              <a:spcAft>
                <a:spcPct val="20000"/>
              </a:spcAft>
              <a:buFont typeface="Wingdings" panose="05000000000000000000" pitchFamily="2" charset="2"/>
              <a:buChar char="Ø"/>
              <a:defRPr sz="2000" b="1">
                <a:solidFill>
                  <a:schemeClr val="tx1"/>
                </a:solidFill>
                <a:latin typeface="楷体_GB2312" pitchFamily="49" charset="-122"/>
                <a:ea typeface="楷体_GB2312" pitchFamily="49" charset="-122"/>
              </a:defRPr>
            </a:lvl6pPr>
            <a:lvl7pPr marL="2971800" indent="-228600" eaLnBrk="0" fontAlgn="base" hangingPunct="0">
              <a:lnSpc>
                <a:spcPct val="125000"/>
              </a:lnSpc>
              <a:spcBef>
                <a:spcPct val="20000"/>
              </a:spcBef>
              <a:spcAft>
                <a:spcPct val="20000"/>
              </a:spcAft>
              <a:buFont typeface="Wingdings" panose="05000000000000000000" pitchFamily="2" charset="2"/>
              <a:buChar char="Ø"/>
              <a:defRPr sz="2000" b="1">
                <a:solidFill>
                  <a:schemeClr val="tx1"/>
                </a:solidFill>
                <a:latin typeface="楷体_GB2312" pitchFamily="49" charset="-122"/>
                <a:ea typeface="楷体_GB2312" pitchFamily="49" charset="-122"/>
              </a:defRPr>
            </a:lvl7pPr>
            <a:lvl8pPr marL="3429000" indent="-228600" eaLnBrk="0" fontAlgn="base" hangingPunct="0">
              <a:lnSpc>
                <a:spcPct val="125000"/>
              </a:lnSpc>
              <a:spcBef>
                <a:spcPct val="20000"/>
              </a:spcBef>
              <a:spcAft>
                <a:spcPct val="20000"/>
              </a:spcAft>
              <a:buFont typeface="Wingdings" panose="05000000000000000000" pitchFamily="2" charset="2"/>
              <a:buChar char="Ø"/>
              <a:defRPr sz="2000" b="1">
                <a:solidFill>
                  <a:schemeClr val="tx1"/>
                </a:solidFill>
                <a:latin typeface="楷体_GB2312" pitchFamily="49" charset="-122"/>
                <a:ea typeface="楷体_GB2312" pitchFamily="49" charset="-122"/>
              </a:defRPr>
            </a:lvl8pPr>
            <a:lvl9pPr marL="3886200" indent="-228600" eaLnBrk="0" fontAlgn="base" hangingPunct="0">
              <a:lnSpc>
                <a:spcPct val="125000"/>
              </a:lnSpc>
              <a:spcBef>
                <a:spcPct val="20000"/>
              </a:spcBef>
              <a:spcAft>
                <a:spcPct val="20000"/>
              </a:spcAft>
              <a:buFont typeface="Wingdings" panose="05000000000000000000" pitchFamily="2" charset="2"/>
              <a:buChar char="Ø"/>
              <a:defRPr sz="2000" b="1">
                <a:solidFill>
                  <a:schemeClr val="tx1"/>
                </a:solidFill>
                <a:latin typeface="楷体_GB2312" pitchFamily="49" charset="-122"/>
                <a:ea typeface="楷体_GB2312" pitchFamily="49" charset="-122"/>
              </a:defRPr>
            </a:lvl9pPr>
          </a:lstStyle>
          <a:p>
            <a:pPr eaLnBrk="1" hangingPunct="1">
              <a:lnSpc>
                <a:spcPct val="100000"/>
              </a:lnSpc>
              <a:spcBef>
                <a:spcPct val="0"/>
              </a:spcBef>
              <a:spcAft>
                <a:spcPct val="0"/>
              </a:spcAft>
              <a:buClrTx/>
              <a:buFontTx/>
              <a:buNone/>
            </a:pPr>
            <a:r>
              <a:rPr lang="zh-CN" altLang="en-US" sz="2400">
                <a:solidFill>
                  <a:schemeClr val="tx1"/>
                </a:solidFill>
                <a:ea typeface="隶书" panose="02010509060101010101" pitchFamily="49" charset="-122"/>
              </a:rPr>
              <a:t>神经细胞</a:t>
            </a:r>
          </a:p>
        </p:txBody>
      </p:sp>
      <p:sp>
        <p:nvSpPr>
          <p:cNvPr id="47116" name="Text Box 15"/>
          <p:cNvSpPr txBox="1">
            <a:spLocks noChangeArrowheads="1"/>
          </p:cNvSpPr>
          <p:nvPr/>
        </p:nvSpPr>
        <p:spPr bwMode="auto">
          <a:xfrm>
            <a:off x="4067175" y="3141663"/>
            <a:ext cx="1223963"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5000"/>
              </a:lnSpc>
              <a:spcBef>
                <a:spcPct val="20000"/>
              </a:spcBef>
              <a:spcAft>
                <a:spcPct val="20000"/>
              </a:spcAft>
              <a:buClr>
                <a:srgbClr val="FF9900"/>
              </a:buClr>
              <a:buFont typeface="Wingdings" panose="05000000000000000000" pitchFamily="2" charset="2"/>
              <a:buChar char="Ø"/>
              <a:defRPr sz="2800" b="1">
                <a:solidFill>
                  <a:srgbClr val="000F40"/>
                </a:solidFill>
                <a:latin typeface="Times New Roman" panose="02020603050405020304" pitchFamily="18" charset="0"/>
                <a:ea typeface="华文新魏" panose="02010800040101010101" pitchFamily="2" charset="-122"/>
              </a:defRPr>
            </a:lvl1pPr>
            <a:lvl2pPr marL="742950" indent="-285750">
              <a:lnSpc>
                <a:spcPct val="125000"/>
              </a:lnSpc>
              <a:spcBef>
                <a:spcPct val="20000"/>
              </a:spcBef>
              <a:spcAft>
                <a:spcPct val="20000"/>
              </a:spcAft>
              <a:buClr>
                <a:schemeClr val="accent2"/>
              </a:buClr>
              <a:buFont typeface="Wingdings" panose="05000000000000000000" pitchFamily="2" charset="2"/>
              <a:buChar char="Ø"/>
              <a:defRPr sz="2400" b="1">
                <a:solidFill>
                  <a:srgbClr val="000F40"/>
                </a:solidFill>
                <a:latin typeface="Times New Roman" panose="02020603050405020304" pitchFamily="18" charset="0"/>
                <a:ea typeface="楷体_GB2312" pitchFamily="49" charset="-122"/>
              </a:defRPr>
            </a:lvl2pPr>
            <a:lvl3pPr marL="1143000" indent="-228600">
              <a:lnSpc>
                <a:spcPct val="125000"/>
              </a:lnSpc>
              <a:spcBef>
                <a:spcPct val="20000"/>
              </a:spcBef>
              <a:spcAft>
                <a:spcPct val="20000"/>
              </a:spcAft>
              <a:buFont typeface="Wingdings" panose="05000000000000000000" pitchFamily="2" charset="2"/>
              <a:buChar char="Ø"/>
              <a:defRPr sz="2400" b="1">
                <a:solidFill>
                  <a:schemeClr val="tx1"/>
                </a:solidFill>
                <a:latin typeface="楷体_GB2312" pitchFamily="49" charset="-122"/>
                <a:ea typeface="楷体_GB2312" pitchFamily="49" charset="-122"/>
              </a:defRPr>
            </a:lvl3pPr>
            <a:lvl4pPr marL="1600200" indent="-228600">
              <a:lnSpc>
                <a:spcPct val="125000"/>
              </a:lnSpc>
              <a:spcBef>
                <a:spcPct val="20000"/>
              </a:spcBef>
              <a:spcAft>
                <a:spcPct val="20000"/>
              </a:spcAft>
              <a:buFont typeface="Wingdings" panose="05000000000000000000" pitchFamily="2" charset="2"/>
              <a:buChar char="Ø"/>
              <a:defRPr sz="2000" b="1">
                <a:solidFill>
                  <a:schemeClr val="tx1"/>
                </a:solidFill>
                <a:latin typeface="楷体_GB2312" pitchFamily="49" charset="-122"/>
                <a:ea typeface="楷体_GB2312" pitchFamily="49" charset="-122"/>
              </a:defRPr>
            </a:lvl4pPr>
            <a:lvl5pPr marL="2057400" indent="-228600">
              <a:lnSpc>
                <a:spcPct val="125000"/>
              </a:lnSpc>
              <a:spcBef>
                <a:spcPct val="20000"/>
              </a:spcBef>
              <a:spcAft>
                <a:spcPct val="20000"/>
              </a:spcAft>
              <a:buFont typeface="Wingdings" panose="05000000000000000000" pitchFamily="2" charset="2"/>
              <a:buChar char="Ø"/>
              <a:defRPr sz="2000" b="1">
                <a:solidFill>
                  <a:schemeClr val="tx1"/>
                </a:solidFill>
                <a:latin typeface="楷体_GB2312" pitchFamily="49" charset="-122"/>
                <a:ea typeface="楷体_GB2312" pitchFamily="49" charset="-122"/>
              </a:defRPr>
            </a:lvl5pPr>
            <a:lvl6pPr marL="2514600" indent="-228600" eaLnBrk="0" fontAlgn="base" hangingPunct="0">
              <a:lnSpc>
                <a:spcPct val="125000"/>
              </a:lnSpc>
              <a:spcBef>
                <a:spcPct val="20000"/>
              </a:spcBef>
              <a:spcAft>
                <a:spcPct val="20000"/>
              </a:spcAft>
              <a:buFont typeface="Wingdings" panose="05000000000000000000" pitchFamily="2" charset="2"/>
              <a:buChar char="Ø"/>
              <a:defRPr sz="2000" b="1">
                <a:solidFill>
                  <a:schemeClr val="tx1"/>
                </a:solidFill>
                <a:latin typeface="楷体_GB2312" pitchFamily="49" charset="-122"/>
                <a:ea typeface="楷体_GB2312" pitchFamily="49" charset="-122"/>
              </a:defRPr>
            </a:lvl6pPr>
            <a:lvl7pPr marL="2971800" indent="-228600" eaLnBrk="0" fontAlgn="base" hangingPunct="0">
              <a:lnSpc>
                <a:spcPct val="125000"/>
              </a:lnSpc>
              <a:spcBef>
                <a:spcPct val="20000"/>
              </a:spcBef>
              <a:spcAft>
                <a:spcPct val="20000"/>
              </a:spcAft>
              <a:buFont typeface="Wingdings" panose="05000000000000000000" pitchFamily="2" charset="2"/>
              <a:buChar char="Ø"/>
              <a:defRPr sz="2000" b="1">
                <a:solidFill>
                  <a:schemeClr val="tx1"/>
                </a:solidFill>
                <a:latin typeface="楷体_GB2312" pitchFamily="49" charset="-122"/>
                <a:ea typeface="楷体_GB2312" pitchFamily="49" charset="-122"/>
              </a:defRPr>
            </a:lvl7pPr>
            <a:lvl8pPr marL="3429000" indent="-228600" eaLnBrk="0" fontAlgn="base" hangingPunct="0">
              <a:lnSpc>
                <a:spcPct val="125000"/>
              </a:lnSpc>
              <a:spcBef>
                <a:spcPct val="20000"/>
              </a:spcBef>
              <a:spcAft>
                <a:spcPct val="20000"/>
              </a:spcAft>
              <a:buFont typeface="Wingdings" panose="05000000000000000000" pitchFamily="2" charset="2"/>
              <a:buChar char="Ø"/>
              <a:defRPr sz="2000" b="1">
                <a:solidFill>
                  <a:schemeClr val="tx1"/>
                </a:solidFill>
                <a:latin typeface="楷体_GB2312" pitchFamily="49" charset="-122"/>
                <a:ea typeface="楷体_GB2312" pitchFamily="49" charset="-122"/>
              </a:defRPr>
            </a:lvl8pPr>
            <a:lvl9pPr marL="3886200" indent="-228600" eaLnBrk="0" fontAlgn="base" hangingPunct="0">
              <a:lnSpc>
                <a:spcPct val="125000"/>
              </a:lnSpc>
              <a:spcBef>
                <a:spcPct val="20000"/>
              </a:spcBef>
              <a:spcAft>
                <a:spcPct val="20000"/>
              </a:spcAft>
              <a:buFont typeface="Wingdings" panose="05000000000000000000" pitchFamily="2" charset="2"/>
              <a:buChar char="Ø"/>
              <a:defRPr sz="2000" b="1">
                <a:solidFill>
                  <a:schemeClr val="tx1"/>
                </a:solidFill>
                <a:latin typeface="楷体_GB2312" pitchFamily="49" charset="-122"/>
                <a:ea typeface="楷体_GB2312" pitchFamily="49" charset="-122"/>
              </a:defRPr>
            </a:lvl9pPr>
          </a:lstStyle>
          <a:p>
            <a:pPr eaLnBrk="1" hangingPunct="1">
              <a:lnSpc>
                <a:spcPct val="100000"/>
              </a:lnSpc>
              <a:spcBef>
                <a:spcPct val="50000"/>
              </a:spcBef>
              <a:spcAft>
                <a:spcPct val="0"/>
              </a:spcAft>
              <a:buClrTx/>
              <a:buFontTx/>
              <a:buNone/>
            </a:pPr>
            <a:r>
              <a:rPr kumimoji="1" lang="en-US" altLang="zh-CN" sz="2400">
                <a:solidFill>
                  <a:schemeClr val="tx1"/>
                </a:solidFill>
                <a:latin typeface="Tahoma" panose="020B0604030504040204" pitchFamily="34" charset="0"/>
                <a:ea typeface="隶书" panose="02010509060101010101" pitchFamily="49" charset="-122"/>
              </a:rPr>
              <a:t>   </a:t>
            </a:r>
            <a:r>
              <a:rPr kumimoji="1" lang="en-US" altLang="zh-CN" sz="3200" b="0">
                <a:solidFill>
                  <a:srgbClr val="FFFF66"/>
                </a:solidFill>
                <a:latin typeface="Arial" panose="020B0604020202020204" pitchFamily="34" charset="0"/>
                <a:ea typeface="楷体_GB2312" pitchFamily="49" charset="-122"/>
              </a:rPr>
              <a:t>↓</a:t>
            </a:r>
          </a:p>
        </p:txBody>
      </p:sp>
      <p:sp>
        <p:nvSpPr>
          <p:cNvPr id="47117" name="Rectangle 16"/>
          <p:cNvSpPr>
            <a:spLocks noChangeArrowheads="1"/>
          </p:cNvSpPr>
          <p:nvPr/>
        </p:nvSpPr>
        <p:spPr bwMode="auto">
          <a:xfrm>
            <a:off x="2343150" y="2816225"/>
            <a:ext cx="11033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5000"/>
              </a:lnSpc>
              <a:spcBef>
                <a:spcPct val="20000"/>
              </a:spcBef>
              <a:spcAft>
                <a:spcPct val="20000"/>
              </a:spcAft>
              <a:buClr>
                <a:srgbClr val="FF9900"/>
              </a:buClr>
              <a:buFont typeface="Wingdings" panose="05000000000000000000" pitchFamily="2" charset="2"/>
              <a:buChar char="Ø"/>
              <a:defRPr sz="2800" b="1">
                <a:solidFill>
                  <a:srgbClr val="000F40"/>
                </a:solidFill>
                <a:latin typeface="Times New Roman" panose="02020603050405020304" pitchFamily="18" charset="0"/>
                <a:ea typeface="华文新魏" panose="02010800040101010101" pitchFamily="2" charset="-122"/>
              </a:defRPr>
            </a:lvl1pPr>
            <a:lvl2pPr marL="742950" indent="-285750">
              <a:lnSpc>
                <a:spcPct val="125000"/>
              </a:lnSpc>
              <a:spcBef>
                <a:spcPct val="20000"/>
              </a:spcBef>
              <a:spcAft>
                <a:spcPct val="20000"/>
              </a:spcAft>
              <a:buClr>
                <a:schemeClr val="accent2"/>
              </a:buClr>
              <a:buFont typeface="Wingdings" panose="05000000000000000000" pitchFamily="2" charset="2"/>
              <a:buChar char="Ø"/>
              <a:defRPr sz="2400" b="1">
                <a:solidFill>
                  <a:srgbClr val="000F40"/>
                </a:solidFill>
                <a:latin typeface="Times New Roman" panose="02020603050405020304" pitchFamily="18" charset="0"/>
                <a:ea typeface="楷体_GB2312" pitchFamily="49" charset="-122"/>
              </a:defRPr>
            </a:lvl2pPr>
            <a:lvl3pPr marL="1143000" indent="-228600">
              <a:lnSpc>
                <a:spcPct val="125000"/>
              </a:lnSpc>
              <a:spcBef>
                <a:spcPct val="20000"/>
              </a:spcBef>
              <a:spcAft>
                <a:spcPct val="20000"/>
              </a:spcAft>
              <a:buFont typeface="Wingdings" panose="05000000000000000000" pitchFamily="2" charset="2"/>
              <a:buChar char="Ø"/>
              <a:defRPr sz="2400" b="1">
                <a:solidFill>
                  <a:schemeClr val="tx1"/>
                </a:solidFill>
                <a:latin typeface="楷体_GB2312" pitchFamily="49" charset="-122"/>
                <a:ea typeface="楷体_GB2312" pitchFamily="49" charset="-122"/>
              </a:defRPr>
            </a:lvl3pPr>
            <a:lvl4pPr marL="1600200" indent="-228600">
              <a:lnSpc>
                <a:spcPct val="125000"/>
              </a:lnSpc>
              <a:spcBef>
                <a:spcPct val="20000"/>
              </a:spcBef>
              <a:spcAft>
                <a:spcPct val="20000"/>
              </a:spcAft>
              <a:buFont typeface="Wingdings" panose="05000000000000000000" pitchFamily="2" charset="2"/>
              <a:buChar char="Ø"/>
              <a:defRPr sz="2000" b="1">
                <a:solidFill>
                  <a:schemeClr val="tx1"/>
                </a:solidFill>
                <a:latin typeface="楷体_GB2312" pitchFamily="49" charset="-122"/>
                <a:ea typeface="楷体_GB2312" pitchFamily="49" charset="-122"/>
              </a:defRPr>
            </a:lvl4pPr>
            <a:lvl5pPr marL="2057400" indent="-228600">
              <a:lnSpc>
                <a:spcPct val="125000"/>
              </a:lnSpc>
              <a:spcBef>
                <a:spcPct val="20000"/>
              </a:spcBef>
              <a:spcAft>
                <a:spcPct val="20000"/>
              </a:spcAft>
              <a:buFont typeface="Wingdings" panose="05000000000000000000" pitchFamily="2" charset="2"/>
              <a:buChar char="Ø"/>
              <a:defRPr sz="2000" b="1">
                <a:solidFill>
                  <a:schemeClr val="tx1"/>
                </a:solidFill>
                <a:latin typeface="楷体_GB2312" pitchFamily="49" charset="-122"/>
                <a:ea typeface="楷体_GB2312" pitchFamily="49" charset="-122"/>
              </a:defRPr>
            </a:lvl5pPr>
            <a:lvl6pPr marL="2514600" indent="-228600" eaLnBrk="0" fontAlgn="base" hangingPunct="0">
              <a:lnSpc>
                <a:spcPct val="125000"/>
              </a:lnSpc>
              <a:spcBef>
                <a:spcPct val="20000"/>
              </a:spcBef>
              <a:spcAft>
                <a:spcPct val="20000"/>
              </a:spcAft>
              <a:buFont typeface="Wingdings" panose="05000000000000000000" pitchFamily="2" charset="2"/>
              <a:buChar char="Ø"/>
              <a:defRPr sz="2000" b="1">
                <a:solidFill>
                  <a:schemeClr val="tx1"/>
                </a:solidFill>
                <a:latin typeface="楷体_GB2312" pitchFamily="49" charset="-122"/>
                <a:ea typeface="楷体_GB2312" pitchFamily="49" charset="-122"/>
              </a:defRPr>
            </a:lvl6pPr>
            <a:lvl7pPr marL="2971800" indent="-228600" eaLnBrk="0" fontAlgn="base" hangingPunct="0">
              <a:lnSpc>
                <a:spcPct val="125000"/>
              </a:lnSpc>
              <a:spcBef>
                <a:spcPct val="20000"/>
              </a:spcBef>
              <a:spcAft>
                <a:spcPct val="20000"/>
              </a:spcAft>
              <a:buFont typeface="Wingdings" panose="05000000000000000000" pitchFamily="2" charset="2"/>
              <a:buChar char="Ø"/>
              <a:defRPr sz="2000" b="1">
                <a:solidFill>
                  <a:schemeClr val="tx1"/>
                </a:solidFill>
                <a:latin typeface="楷体_GB2312" pitchFamily="49" charset="-122"/>
                <a:ea typeface="楷体_GB2312" pitchFamily="49" charset="-122"/>
              </a:defRPr>
            </a:lvl7pPr>
            <a:lvl8pPr marL="3429000" indent="-228600" eaLnBrk="0" fontAlgn="base" hangingPunct="0">
              <a:lnSpc>
                <a:spcPct val="125000"/>
              </a:lnSpc>
              <a:spcBef>
                <a:spcPct val="20000"/>
              </a:spcBef>
              <a:spcAft>
                <a:spcPct val="20000"/>
              </a:spcAft>
              <a:buFont typeface="Wingdings" panose="05000000000000000000" pitchFamily="2" charset="2"/>
              <a:buChar char="Ø"/>
              <a:defRPr sz="2000" b="1">
                <a:solidFill>
                  <a:schemeClr val="tx1"/>
                </a:solidFill>
                <a:latin typeface="楷体_GB2312" pitchFamily="49" charset="-122"/>
                <a:ea typeface="楷体_GB2312" pitchFamily="49" charset="-122"/>
              </a:defRPr>
            </a:lvl8pPr>
            <a:lvl9pPr marL="3886200" indent="-228600" eaLnBrk="0" fontAlgn="base" hangingPunct="0">
              <a:lnSpc>
                <a:spcPct val="125000"/>
              </a:lnSpc>
              <a:spcBef>
                <a:spcPct val="20000"/>
              </a:spcBef>
              <a:spcAft>
                <a:spcPct val="20000"/>
              </a:spcAft>
              <a:buFont typeface="Wingdings" panose="05000000000000000000" pitchFamily="2" charset="2"/>
              <a:buChar char="Ø"/>
              <a:defRPr sz="2000" b="1">
                <a:solidFill>
                  <a:schemeClr val="tx1"/>
                </a:solidFill>
                <a:latin typeface="楷体_GB2312" pitchFamily="49" charset="-122"/>
                <a:ea typeface="楷体_GB2312" pitchFamily="49" charset="-122"/>
              </a:defRPr>
            </a:lvl9pPr>
          </a:lstStyle>
          <a:p>
            <a:pPr eaLnBrk="1" hangingPunct="1">
              <a:lnSpc>
                <a:spcPct val="100000"/>
              </a:lnSpc>
              <a:spcBef>
                <a:spcPct val="0"/>
              </a:spcBef>
              <a:spcAft>
                <a:spcPct val="0"/>
              </a:spcAft>
              <a:buClrTx/>
              <a:buFontTx/>
              <a:buNone/>
            </a:pPr>
            <a:r>
              <a:rPr lang="zh-CN" altLang="en-US" sz="2400">
                <a:solidFill>
                  <a:schemeClr val="tx1"/>
                </a:solidFill>
                <a:ea typeface="隶书" panose="02010509060101010101" pitchFamily="49" charset="-122"/>
              </a:rPr>
              <a:t>受精卵</a:t>
            </a:r>
          </a:p>
        </p:txBody>
      </p:sp>
      <p:sp>
        <p:nvSpPr>
          <p:cNvPr id="47118" name="灯片编号占位符 14"/>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5000"/>
              </a:lnSpc>
              <a:spcBef>
                <a:spcPct val="20000"/>
              </a:spcBef>
              <a:spcAft>
                <a:spcPct val="20000"/>
              </a:spcAft>
              <a:buClr>
                <a:srgbClr val="FF9900"/>
              </a:buClr>
              <a:buFont typeface="Wingdings" panose="05000000000000000000" pitchFamily="2" charset="2"/>
              <a:buChar char="Ø"/>
              <a:defRPr sz="2800" b="1">
                <a:solidFill>
                  <a:srgbClr val="000F40"/>
                </a:solidFill>
                <a:latin typeface="Times New Roman" panose="02020603050405020304" pitchFamily="18" charset="0"/>
                <a:ea typeface="华文新魏" panose="02010800040101010101" pitchFamily="2" charset="-122"/>
              </a:defRPr>
            </a:lvl1pPr>
            <a:lvl2pPr marL="742950" indent="-285750">
              <a:lnSpc>
                <a:spcPct val="125000"/>
              </a:lnSpc>
              <a:spcBef>
                <a:spcPct val="20000"/>
              </a:spcBef>
              <a:spcAft>
                <a:spcPct val="20000"/>
              </a:spcAft>
              <a:buClr>
                <a:schemeClr val="accent2"/>
              </a:buClr>
              <a:buFont typeface="Wingdings" panose="05000000000000000000" pitchFamily="2" charset="2"/>
              <a:buChar char="Ø"/>
              <a:defRPr sz="2400" b="1">
                <a:solidFill>
                  <a:srgbClr val="000F40"/>
                </a:solidFill>
                <a:latin typeface="Times New Roman" panose="02020603050405020304" pitchFamily="18" charset="0"/>
                <a:ea typeface="楷体_GB2312" pitchFamily="49" charset="-122"/>
              </a:defRPr>
            </a:lvl2pPr>
            <a:lvl3pPr marL="1143000" indent="-228600">
              <a:lnSpc>
                <a:spcPct val="125000"/>
              </a:lnSpc>
              <a:spcBef>
                <a:spcPct val="20000"/>
              </a:spcBef>
              <a:spcAft>
                <a:spcPct val="20000"/>
              </a:spcAft>
              <a:buFont typeface="Wingdings" panose="05000000000000000000" pitchFamily="2" charset="2"/>
              <a:buChar char="Ø"/>
              <a:defRPr sz="2400" b="1">
                <a:solidFill>
                  <a:schemeClr val="tx1"/>
                </a:solidFill>
                <a:latin typeface="楷体_GB2312" pitchFamily="49" charset="-122"/>
                <a:ea typeface="楷体_GB2312" pitchFamily="49" charset="-122"/>
              </a:defRPr>
            </a:lvl3pPr>
            <a:lvl4pPr marL="1600200" indent="-228600">
              <a:lnSpc>
                <a:spcPct val="125000"/>
              </a:lnSpc>
              <a:spcBef>
                <a:spcPct val="20000"/>
              </a:spcBef>
              <a:spcAft>
                <a:spcPct val="20000"/>
              </a:spcAft>
              <a:buFont typeface="Wingdings" panose="05000000000000000000" pitchFamily="2" charset="2"/>
              <a:buChar char="Ø"/>
              <a:defRPr sz="2000" b="1">
                <a:solidFill>
                  <a:schemeClr val="tx1"/>
                </a:solidFill>
                <a:latin typeface="楷体_GB2312" pitchFamily="49" charset="-122"/>
                <a:ea typeface="楷体_GB2312" pitchFamily="49" charset="-122"/>
              </a:defRPr>
            </a:lvl4pPr>
            <a:lvl5pPr marL="2057400" indent="-228600">
              <a:lnSpc>
                <a:spcPct val="125000"/>
              </a:lnSpc>
              <a:spcBef>
                <a:spcPct val="20000"/>
              </a:spcBef>
              <a:spcAft>
                <a:spcPct val="20000"/>
              </a:spcAft>
              <a:buFont typeface="Wingdings" panose="05000000000000000000" pitchFamily="2" charset="2"/>
              <a:buChar char="Ø"/>
              <a:defRPr sz="2000" b="1">
                <a:solidFill>
                  <a:schemeClr val="tx1"/>
                </a:solidFill>
                <a:latin typeface="楷体_GB2312" pitchFamily="49" charset="-122"/>
                <a:ea typeface="楷体_GB2312" pitchFamily="49" charset="-122"/>
              </a:defRPr>
            </a:lvl5pPr>
            <a:lvl6pPr marL="2514600" indent="-228600" eaLnBrk="0" fontAlgn="base" hangingPunct="0">
              <a:lnSpc>
                <a:spcPct val="125000"/>
              </a:lnSpc>
              <a:spcBef>
                <a:spcPct val="20000"/>
              </a:spcBef>
              <a:spcAft>
                <a:spcPct val="20000"/>
              </a:spcAft>
              <a:buFont typeface="Wingdings" panose="05000000000000000000" pitchFamily="2" charset="2"/>
              <a:buChar char="Ø"/>
              <a:defRPr sz="2000" b="1">
                <a:solidFill>
                  <a:schemeClr val="tx1"/>
                </a:solidFill>
                <a:latin typeface="楷体_GB2312" pitchFamily="49" charset="-122"/>
                <a:ea typeface="楷体_GB2312" pitchFamily="49" charset="-122"/>
              </a:defRPr>
            </a:lvl6pPr>
            <a:lvl7pPr marL="2971800" indent="-228600" eaLnBrk="0" fontAlgn="base" hangingPunct="0">
              <a:lnSpc>
                <a:spcPct val="125000"/>
              </a:lnSpc>
              <a:spcBef>
                <a:spcPct val="20000"/>
              </a:spcBef>
              <a:spcAft>
                <a:spcPct val="20000"/>
              </a:spcAft>
              <a:buFont typeface="Wingdings" panose="05000000000000000000" pitchFamily="2" charset="2"/>
              <a:buChar char="Ø"/>
              <a:defRPr sz="2000" b="1">
                <a:solidFill>
                  <a:schemeClr val="tx1"/>
                </a:solidFill>
                <a:latin typeface="楷体_GB2312" pitchFamily="49" charset="-122"/>
                <a:ea typeface="楷体_GB2312" pitchFamily="49" charset="-122"/>
              </a:defRPr>
            </a:lvl7pPr>
            <a:lvl8pPr marL="3429000" indent="-228600" eaLnBrk="0" fontAlgn="base" hangingPunct="0">
              <a:lnSpc>
                <a:spcPct val="125000"/>
              </a:lnSpc>
              <a:spcBef>
                <a:spcPct val="20000"/>
              </a:spcBef>
              <a:spcAft>
                <a:spcPct val="20000"/>
              </a:spcAft>
              <a:buFont typeface="Wingdings" panose="05000000000000000000" pitchFamily="2" charset="2"/>
              <a:buChar char="Ø"/>
              <a:defRPr sz="2000" b="1">
                <a:solidFill>
                  <a:schemeClr val="tx1"/>
                </a:solidFill>
                <a:latin typeface="楷体_GB2312" pitchFamily="49" charset="-122"/>
                <a:ea typeface="楷体_GB2312" pitchFamily="49" charset="-122"/>
              </a:defRPr>
            </a:lvl8pPr>
            <a:lvl9pPr marL="3886200" indent="-228600" eaLnBrk="0" fontAlgn="base" hangingPunct="0">
              <a:lnSpc>
                <a:spcPct val="125000"/>
              </a:lnSpc>
              <a:spcBef>
                <a:spcPct val="20000"/>
              </a:spcBef>
              <a:spcAft>
                <a:spcPct val="20000"/>
              </a:spcAft>
              <a:buFont typeface="Wingdings" panose="05000000000000000000" pitchFamily="2" charset="2"/>
              <a:buChar char="Ø"/>
              <a:defRPr sz="2000" b="1">
                <a:solidFill>
                  <a:schemeClr val="tx1"/>
                </a:solidFill>
                <a:latin typeface="楷体_GB2312" pitchFamily="49" charset="-122"/>
                <a:ea typeface="楷体_GB2312" pitchFamily="49" charset="-122"/>
              </a:defRPr>
            </a:lvl9pPr>
          </a:lstStyle>
          <a:p>
            <a:pPr>
              <a:lnSpc>
                <a:spcPct val="100000"/>
              </a:lnSpc>
              <a:spcBef>
                <a:spcPct val="0"/>
              </a:spcBef>
              <a:spcAft>
                <a:spcPct val="0"/>
              </a:spcAft>
              <a:buClrTx/>
              <a:buFontTx/>
              <a:buNone/>
            </a:pPr>
            <a:fld id="{58C66224-572D-8B4E-89B1-60F4A33D7A60}" type="slidenum">
              <a:rPr lang="zh-CN" altLang="en-US" sz="1600" b="0" smtClean="0">
                <a:solidFill>
                  <a:schemeClr val="tx1"/>
                </a:solidFill>
                <a:ea typeface="楷体_GB2312" pitchFamily="49" charset="-122"/>
              </a:rPr>
              <a:t>23</a:t>
            </a:fld>
            <a:endParaRPr lang="en-US" altLang="zh-CN" sz="1600" b="0">
              <a:solidFill>
                <a:schemeClr val="tx1"/>
              </a:solidFill>
              <a:ea typeface="楷体_GB2312" pitchFamily="49" charset="-122"/>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Box 2"/>
          <p:cNvSpPr txBox="1">
            <a:spLocks noChangeArrowheads="1"/>
          </p:cNvSpPr>
          <p:nvPr/>
        </p:nvSpPr>
        <p:spPr bwMode="auto">
          <a:xfrm>
            <a:off x="571500" y="1714500"/>
            <a:ext cx="8243888" cy="3260725"/>
          </a:xfrm>
          <a:prstGeom prst="rect">
            <a:avLst/>
          </a:prstGeom>
          <a:gradFill rotWithShape="1">
            <a:gsLst>
              <a:gs pos="0">
                <a:srgbClr val="B9DBDB"/>
              </a:gs>
              <a:gs pos="35001">
                <a:srgbClr val="CEE5E5"/>
              </a:gs>
              <a:gs pos="100000">
                <a:srgbClr val="ECF5F5"/>
              </a:gs>
            </a:gsLst>
            <a:lin ang="16200000" scaled="1"/>
          </a:gradFill>
          <a:ln w="9525">
            <a:solidFill>
              <a:srgbClr val="598888"/>
            </a:solidFill>
            <a:miter lim="800000"/>
          </a:ln>
          <a:effectLst>
            <a:outerShdw blurRad="63500" dist="20000" dir="5400000" rotWithShape="0">
              <a:srgbClr val="000000">
                <a:alpha val="37999"/>
              </a:srgbClr>
            </a:outerShdw>
          </a:effectLst>
        </p:spPr>
        <p:txBody>
          <a:bodyPr>
            <a:spAutoFit/>
          </a:bodyPr>
          <a:lstStyle>
            <a:lvl1pPr eaLnBrk="0" hangingPunct="0">
              <a:defRPr>
                <a:solidFill>
                  <a:schemeClr val="tx1"/>
                </a:solidFill>
                <a:latin typeface="Times New Roman" panose="02020603050405020304" pitchFamily="18" charset="0"/>
                <a:ea typeface="隶书" panose="02010509060101010101" pitchFamily="49" charset="-122"/>
              </a:defRPr>
            </a:lvl1pPr>
            <a:lvl2pPr marL="742950" indent="-285750" eaLnBrk="0" hangingPunct="0">
              <a:defRPr>
                <a:solidFill>
                  <a:schemeClr val="tx1"/>
                </a:solidFill>
                <a:latin typeface="Times New Roman" panose="02020603050405020304" pitchFamily="18" charset="0"/>
                <a:ea typeface="隶书" panose="02010509060101010101" pitchFamily="49" charset="-122"/>
              </a:defRPr>
            </a:lvl2pPr>
            <a:lvl3pPr marL="1143000" indent="-228600" eaLnBrk="0" hangingPunct="0">
              <a:defRPr>
                <a:solidFill>
                  <a:schemeClr val="tx1"/>
                </a:solidFill>
                <a:latin typeface="Times New Roman" panose="02020603050405020304" pitchFamily="18" charset="0"/>
                <a:ea typeface="隶书" panose="02010509060101010101" pitchFamily="49" charset="-122"/>
              </a:defRPr>
            </a:lvl3pPr>
            <a:lvl4pPr marL="1600200" indent="-228600" eaLnBrk="0" hangingPunct="0">
              <a:defRPr>
                <a:solidFill>
                  <a:schemeClr val="tx1"/>
                </a:solidFill>
                <a:latin typeface="Times New Roman" panose="02020603050405020304" pitchFamily="18" charset="0"/>
                <a:ea typeface="隶书" panose="02010509060101010101" pitchFamily="49" charset="-122"/>
              </a:defRPr>
            </a:lvl4pPr>
            <a:lvl5pPr marL="2057400" indent="-228600" eaLnBrk="0" hangingPunct="0">
              <a:defRPr>
                <a:solidFill>
                  <a:schemeClr val="tx1"/>
                </a:solidFill>
                <a:latin typeface="Times New Roman" panose="02020603050405020304" pitchFamily="18" charset="0"/>
                <a:ea typeface="隶书" panose="02010509060101010101" pitchFamily="49"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隶书" panose="02010509060101010101" pitchFamily="49"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隶书" panose="02010509060101010101" pitchFamily="49"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隶书" panose="02010509060101010101" pitchFamily="49"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隶书" panose="02010509060101010101" pitchFamily="49" charset="-122"/>
              </a:defRPr>
            </a:lvl9pPr>
          </a:lstStyle>
          <a:p>
            <a:pPr eaLnBrk="1" hangingPunct="1">
              <a:lnSpc>
                <a:spcPct val="150000"/>
              </a:lnSpc>
              <a:spcBef>
                <a:spcPct val="50000"/>
              </a:spcBef>
              <a:defRPr/>
            </a:pPr>
            <a:r>
              <a:rPr kumimoji="1" lang="en-US" altLang="zh-CN" sz="2200">
                <a:solidFill>
                  <a:srgbClr val="000000"/>
                </a:solidFill>
                <a:latin typeface="华文新魏" panose="02010800040101010101" pitchFamily="2" charset="-122"/>
                <a:ea typeface="华文新魏" panose="02010800040101010101" pitchFamily="2" charset="-122"/>
              </a:rPr>
              <a:t> </a:t>
            </a:r>
            <a:r>
              <a:rPr kumimoji="1" lang="zh-CN" altLang="en-US" sz="2200" b="1">
                <a:latin typeface="华文新魏" panose="02010800040101010101" pitchFamily="2" charset="-122"/>
                <a:ea typeface="华文新魏" panose="02010800040101010101" pitchFamily="2" charset="-122"/>
              </a:rPr>
              <a:t>生物体的细胞无时无刻不在接受和处理来自胞内和胞外的各种信号，这些信号不仅影响细胞本身的活动，而且使单个细胞在代谢、运动、增殖和分化等行为上与细胞群体及机体的整体活动保持协调一致。</a:t>
            </a:r>
          </a:p>
          <a:p>
            <a:pPr eaLnBrk="1" hangingPunct="1">
              <a:lnSpc>
                <a:spcPct val="150000"/>
              </a:lnSpc>
              <a:spcBef>
                <a:spcPct val="50000"/>
              </a:spcBef>
              <a:defRPr/>
            </a:pPr>
            <a:r>
              <a:rPr kumimoji="1" lang="zh-CN" altLang="en-US" sz="2200" b="1">
                <a:latin typeface="华文新魏" panose="02010800040101010101" pitchFamily="2" charset="-122"/>
                <a:ea typeface="华文新魏" panose="02010800040101010101" pitchFamily="2" charset="-122"/>
              </a:rPr>
              <a:t>      目前信号转导研究的重点是信号分子的种类及其受体、跨膜信号转导和胞内信号转导的途径和调节。 </a:t>
            </a:r>
          </a:p>
        </p:txBody>
      </p:sp>
      <p:sp>
        <p:nvSpPr>
          <p:cNvPr id="6" name="Rectangle 5"/>
          <p:cNvSpPr>
            <a:spLocks noChangeArrowheads="1"/>
          </p:cNvSpPr>
          <p:nvPr/>
        </p:nvSpPr>
        <p:spPr bwMode="auto">
          <a:xfrm>
            <a:off x="357188" y="857250"/>
            <a:ext cx="5378450" cy="461963"/>
          </a:xfrm>
          <a:prstGeom prst="rect">
            <a:avLst/>
          </a:prstGeom>
          <a:gradFill rotWithShape="1">
            <a:gsLst>
              <a:gs pos="0">
                <a:srgbClr val="BDBDBD"/>
              </a:gs>
              <a:gs pos="80000">
                <a:srgbClr val="F7F7F7"/>
              </a:gs>
              <a:gs pos="100000">
                <a:srgbClr val="F8F8F8"/>
              </a:gs>
            </a:gsLst>
            <a:lin ang="16200000"/>
          </a:gradFill>
          <a:ln w="9525">
            <a:solidFill>
              <a:srgbClr val="F9F9F9"/>
            </a:solidFill>
            <a:miter lim="800000"/>
          </a:ln>
          <a:effectLst>
            <a:outerShdw blurRad="63500" dist="23000" dir="5400000" rotWithShape="0">
              <a:srgbClr val="000000">
                <a:alpha val="34999"/>
              </a:srgbClr>
            </a:outerShdw>
          </a:effectLst>
        </p:spPr>
        <p:txBody>
          <a:bodyPr wrap="none">
            <a:spAutoFit/>
          </a:bodyPr>
          <a:lstStyle>
            <a:lvl1pPr eaLnBrk="0" hangingPunct="0">
              <a:defRPr>
                <a:solidFill>
                  <a:schemeClr val="tx1"/>
                </a:solidFill>
                <a:latin typeface="Times New Roman" panose="02020603050405020304" pitchFamily="18" charset="0"/>
                <a:ea typeface="隶书" panose="02010509060101010101" pitchFamily="49" charset="-122"/>
              </a:defRPr>
            </a:lvl1pPr>
            <a:lvl2pPr marL="742950" indent="-285750" eaLnBrk="0" hangingPunct="0">
              <a:defRPr>
                <a:solidFill>
                  <a:schemeClr val="tx1"/>
                </a:solidFill>
                <a:latin typeface="Times New Roman" panose="02020603050405020304" pitchFamily="18" charset="0"/>
                <a:ea typeface="隶书" panose="02010509060101010101" pitchFamily="49" charset="-122"/>
              </a:defRPr>
            </a:lvl2pPr>
            <a:lvl3pPr marL="1143000" indent="-228600" eaLnBrk="0" hangingPunct="0">
              <a:defRPr>
                <a:solidFill>
                  <a:schemeClr val="tx1"/>
                </a:solidFill>
                <a:latin typeface="Times New Roman" panose="02020603050405020304" pitchFamily="18" charset="0"/>
                <a:ea typeface="隶书" panose="02010509060101010101" pitchFamily="49" charset="-122"/>
              </a:defRPr>
            </a:lvl3pPr>
            <a:lvl4pPr marL="1600200" indent="-228600" eaLnBrk="0" hangingPunct="0">
              <a:defRPr>
                <a:solidFill>
                  <a:schemeClr val="tx1"/>
                </a:solidFill>
                <a:latin typeface="Times New Roman" panose="02020603050405020304" pitchFamily="18" charset="0"/>
                <a:ea typeface="隶书" panose="02010509060101010101" pitchFamily="49" charset="-122"/>
              </a:defRPr>
            </a:lvl4pPr>
            <a:lvl5pPr marL="2057400" indent="-228600" eaLnBrk="0" hangingPunct="0">
              <a:defRPr>
                <a:solidFill>
                  <a:schemeClr val="tx1"/>
                </a:solidFill>
                <a:latin typeface="Times New Roman" panose="02020603050405020304" pitchFamily="18" charset="0"/>
                <a:ea typeface="隶书" panose="02010509060101010101" pitchFamily="49"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隶书" panose="02010509060101010101" pitchFamily="49"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隶书" panose="02010509060101010101" pitchFamily="49"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隶书" panose="02010509060101010101" pitchFamily="49"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隶书" panose="02010509060101010101" pitchFamily="49" charset="-122"/>
              </a:defRPr>
            </a:lvl9pPr>
          </a:lstStyle>
          <a:p>
            <a:pPr eaLnBrk="1" hangingPunct="1">
              <a:buFont typeface="Wingdings" panose="05000000000000000000" pitchFamily="2" charset="2"/>
              <a:buChar char="Ø"/>
              <a:defRPr/>
            </a:pPr>
            <a:r>
              <a:rPr kumimoji="1" lang="zh-CN" altLang="en-US" sz="2400" b="1">
                <a:solidFill>
                  <a:srgbClr val="FF0000"/>
                </a:solidFill>
                <a:latin typeface="华文新魏" panose="02010800040101010101" pitchFamily="2" charset="-122"/>
                <a:ea typeface="华文新魏" panose="02010800040101010101" pitchFamily="2" charset="-122"/>
              </a:rPr>
              <a:t>细胞信号转导（</a:t>
            </a:r>
            <a:r>
              <a:rPr kumimoji="1" lang="en-US" altLang="zh-CN" sz="2400" b="1">
                <a:solidFill>
                  <a:srgbClr val="FF0000"/>
                </a:solidFill>
                <a:latin typeface="华文新魏" panose="02010800040101010101" pitchFamily="2" charset="-122"/>
                <a:ea typeface="华文新魏" panose="02010800040101010101" pitchFamily="2" charset="-122"/>
              </a:rPr>
              <a:t>signal transduction</a:t>
            </a:r>
            <a:r>
              <a:rPr kumimoji="1" lang="zh-CN" altLang="en-US" sz="2400" b="1">
                <a:solidFill>
                  <a:srgbClr val="FF0000"/>
                </a:solidFill>
                <a:latin typeface="华文新魏" panose="02010800040101010101" pitchFamily="2" charset="-122"/>
                <a:ea typeface="华文新魏" panose="02010800040101010101" pitchFamily="2" charset="-122"/>
              </a:rPr>
              <a:t>）</a:t>
            </a:r>
          </a:p>
        </p:txBody>
      </p:sp>
      <p:sp>
        <p:nvSpPr>
          <p:cNvPr id="49156" name="灯片编号占位符 6"/>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5000"/>
              </a:lnSpc>
              <a:spcBef>
                <a:spcPct val="20000"/>
              </a:spcBef>
              <a:spcAft>
                <a:spcPct val="20000"/>
              </a:spcAft>
              <a:buClr>
                <a:srgbClr val="FF9900"/>
              </a:buClr>
              <a:buFont typeface="Wingdings" panose="05000000000000000000" pitchFamily="2" charset="2"/>
              <a:buChar char="Ø"/>
              <a:defRPr sz="2800" b="1">
                <a:solidFill>
                  <a:srgbClr val="000F40"/>
                </a:solidFill>
                <a:latin typeface="Times New Roman" panose="02020603050405020304" pitchFamily="18" charset="0"/>
                <a:ea typeface="华文新魏" panose="02010800040101010101" pitchFamily="2" charset="-122"/>
              </a:defRPr>
            </a:lvl1pPr>
            <a:lvl2pPr marL="742950" indent="-285750">
              <a:lnSpc>
                <a:spcPct val="125000"/>
              </a:lnSpc>
              <a:spcBef>
                <a:spcPct val="20000"/>
              </a:spcBef>
              <a:spcAft>
                <a:spcPct val="20000"/>
              </a:spcAft>
              <a:buClr>
                <a:schemeClr val="accent2"/>
              </a:buClr>
              <a:buFont typeface="Wingdings" panose="05000000000000000000" pitchFamily="2" charset="2"/>
              <a:buChar char="Ø"/>
              <a:defRPr sz="2400" b="1">
                <a:solidFill>
                  <a:srgbClr val="000F40"/>
                </a:solidFill>
                <a:latin typeface="Times New Roman" panose="02020603050405020304" pitchFamily="18" charset="0"/>
                <a:ea typeface="楷体_GB2312" pitchFamily="49" charset="-122"/>
              </a:defRPr>
            </a:lvl2pPr>
            <a:lvl3pPr marL="1143000" indent="-228600">
              <a:lnSpc>
                <a:spcPct val="125000"/>
              </a:lnSpc>
              <a:spcBef>
                <a:spcPct val="20000"/>
              </a:spcBef>
              <a:spcAft>
                <a:spcPct val="20000"/>
              </a:spcAft>
              <a:buFont typeface="Wingdings" panose="05000000000000000000" pitchFamily="2" charset="2"/>
              <a:buChar char="Ø"/>
              <a:defRPr sz="2400" b="1">
                <a:solidFill>
                  <a:schemeClr val="tx1"/>
                </a:solidFill>
                <a:latin typeface="楷体_GB2312" pitchFamily="49" charset="-122"/>
                <a:ea typeface="楷体_GB2312" pitchFamily="49" charset="-122"/>
              </a:defRPr>
            </a:lvl3pPr>
            <a:lvl4pPr marL="1600200" indent="-228600">
              <a:lnSpc>
                <a:spcPct val="125000"/>
              </a:lnSpc>
              <a:spcBef>
                <a:spcPct val="20000"/>
              </a:spcBef>
              <a:spcAft>
                <a:spcPct val="20000"/>
              </a:spcAft>
              <a:buFont typeface="Wingdings" panose="05000000000000000000" pitchFamily="2" charset="2"/>
              <a:buChar char="Ø"/>
              <a:defRPr sz="2000" b="1">
                <a:solidFill>
                  <a:schemeClr val="tx1"/>
                </a:solidFill>
                <a:latin typeface="楷体_GB2312" pitchFamily="49" charset="-122"/>
                <a:ea typeface="楷体_GB2312" pitchFamily="49" charset="-122"/>
              </a:defRPr>
            </a:lvl4pPr>
            <a:lvl5pPr marL="2057400" indent="-228600">
              <a:lnSpc>
                <a:spcPct val="125000"/>
              </a:lnSpc>
              <a:spcBef>
                <a:spcPct val="20000"/>
              </a:spcBef>
              <a:spcAft>
                <a:spcPct val="20000"/>
              </a:spcAft>
              <a:buFont typeface="Wingdings" panose="05000000000000000000" pitchFamily="2" charset="2"/>
              <a:buChar char="Ø"/>
              <a:defRPr sz="2000" b="1">
                <a:solidFill>
                  <a:schemeClr val="tx1"/>
                </a:solidFill>
                <a:latin typeface="楷体_GB2312" pitchFamily="49" charset="-122"/>
                <a:ea typeface="楷体_GB2312" pitchFamily="49" charset="-122"/>
              </a:defRPr>
            </a:lvl5pPr>
            <a:lvl6pPr marL="2514600" indent="-228600" eaLnBrk="0" fontAlgn="base" hangingPunct="0">
              <a:lnSpc>
                <a:spcPct val="125000"/>
              </a:lnSpc>
              <a:spcBef>
                <a:spcPct val="20000"/>
              </a:spcBef>
              <a:spcAft>
                <a:spcPct val="20000"/>
              </a:spcAft>
              <a:buFont typeface="Wingdings" panose="05000000000000000000" pitchFamily="2" charset="2"/>
              <a:buChar char="Ø"/>
              <a:defRPr sz="2000" b="1">
                <a:solidFill>
                  <a:schemeClr val="tx1"/>
                </a:solidFill>
                <a:latin typeface="楷体_GB2312" pitchFamily="49" charset="-122"/>
                <a:ea typeface="楷体_GB2312" pitchFamily="49" charset="-122"/>
              </a:defRPr>
            </a:lvl6pPr>
            <a:lvl7pPr marL="2971800" indent="-228600" eaLnBrk="0" fontAlgn="base" hangingPunct="0">
              <a:lnSpc>
                <a:spcPct val="125000"/>
              </a:lnSpc>
              <a:spcBef>
                <a:spcPct val="20000"/>
              </a:spcBef>
              <a:spcAft>
                <a:spcPct val="20000"/>
              </a:spcAft>
              <a:buFont typeface="Wingdings" panose="05000000000000000000" pitchFamily="2" charset="2"/>
              <a:buChar char="Ø"/>
              <a:defRPr sz="2000" b="1">
                <a:solidFill>
                  <a:schemeClr val="tx1"/>
                </a:solidFill>
                <a:latin typeface="楷体_GB2312" pitchFamily="49" charset="-122"/>
                <a:ea typeface="楷体_GB2312" pitchFamily="49" charset="-122"/>
              </a:defRPr>
            </a:lvl7pPr>
            <a:lvl8pPr marL="3429000" indent="-228600" eaLnBrk="0" fontAlgn="base" hangingPunct="0">
              <a:lnSpc>
                <a:spcPct val="125000"/>
              </a:lnSpc>
              <a:spcBef>
                <a:spcPct val="20000"/>
              </a:spcBef>
              <a:spcAft>
                <a:spcPct val="20000"/>
              </a:spcAft>
              <a:buFont typeface="Wingdings" panose="05000000000000000000" pitchFamily="2" charset="2"/>
              <a:buChar char="Ø"/>
              <a:defRPr sz="2000" b="1">
                <a:solidFill>
                  <a:schemeClr val="tx1"/>
                </a:solidFill>
                <a:latin typeface="楷体_GB2312" pitchFamily="49" charset="-122"/>
                <a:ea typeface="楷体_GB2312" pitchFamily="49" charset="-122"/>
              </a:defRPr>
            </a:lvl8pPr>
            <a:lvl9pPr marL="3886200" indent="-228600" eaLnBrk="0" fontAlgn="base" hangingPunct="0">
              <a:lnSpc>
                <a:spcPct val="125000"/>
              </a:lnSpc>
              <a:spcBef>
                <a:spcPct val="20000"/>
              </a:spcBef>
              <a:spcAft>
                <a:spcPct val="20000"/>
              </a:spcAft>
              <a:buFont typeface="Wingdings" panose="05000000000000000000" pitchFamily="2" charset="2"/>
              <a:buChar char="Ø"/>
              <a:defRPr sz="2000" b="1">
                <a:solidFill>
                  <a:schemeClr val="tx1"/>
                </a:solidFill>
                <a:latin typeface="楷体_GB2312" pitchFamily="49" charset="-122"/>
                <a:ea typeface="楷体_GB2312" pitchFamily="49" charset="-122"/>
              </a:defRPr>
            </a:lvl9pPr>
          </a:lstStyle>
          <a:p>
            <a:pPr>
              <a:lnSpc>
                <a:spcPct val="100000"/>
              </a:lnSpc>
              <a:spcBef>
                <a:spcPct val="0"/>
              </a:spcBef>
              <a:spcAft>
                <a:spcPct val="0"/>
              </a:spcAft>
              <a:buClrTx/>
              <a:buFontTx/>
              <a:buNone/>
            </a:pPr>
            <a:fld id="{F38EE421-8392-604F-B5E1-27CB69E5AC3B}" type="slidenum">
              <a:rPr lang="zh-CN" altLang="en-US" sz="1600" b="0" smtClean="0">
                <a:solidFill>
                  <a:schemeClr val="tx1"/>
                </a:solidFill>
                <a:ea typeface="楷体_GB2312" pitchFamily="49" charset="-122"/>
              </a:rPr>
              <a:t>24</a:t>
            </a:fld>
            <a:endParaRPr lang="en-US" altLang="zh-CN" sz="1600" b="0">
              <a:solidFill>
                <a:schemeClr val="tx1"/>
              </a:solidFill>
              <a:ea typeface="楷体_GB2312"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ox(i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Text Box 2"/>
          <p:cNvSpPr txBox="1">
            <a:spLocks noChangeArrowheads="1"/>
          </p:cNvSpPr>
          <p:nvPr/>
        </p:nvSpPr>
        <p:spPr bwMode="auto">
          <a:xfrm>
            <a:off x="5076825" y="981075"/>
            <a:ext cx="4067175" cy="1025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5000"/>
              </a:lnSpc>
              <a:spcBef>
                <a:spcPct val="20000"/>
              </a:spcBef>
              <a:spcAft>
                <a:spcPct val="20000"/>
              </a:spcAft>
              <a:buClr>
                <a:srgbClr val="FF9900"/>
              </a:buClr>
              <a:buFont typeface="Wingdings" panose="05000000000000000000" pitchFamily="2" charset="2"/>
              <a:buChar char="Ø"/>
              <a:defRPr sz="2800" b="1">
                <a:solidFill>
                  <a:srgbClr val="000F40"/>
                </a:solidFill>
                <a:latin typeface="Times New Roman" panose="02020603050405020304" pitchFamily="18" charset="0"/>
                <a:ea typeface="华文新魏" panose="02010800040101010101" pitchFamily="2" charset="-122"/>
              </a:defRPr>
            </a:lvl1pPr>
            <a:lvl2pPr marL="742950" indent="-285750">
              <a:lnSpc>
                <a:spcPct val="125000"/>
              </a:lnSpc>
              <a:spcBef>
                <a:spcPct val="20000"/>
              </a:spcBef>
              <a:spcAft>
                <a:spcPct val="20000"/>
              </a:spcAft>
              <a:buClr>
                <a:schemeClr val="accent2"/>
              </a:buClr>
              <a:buFont typeface="Wingdings" panose="05000000000000000000" pitchFamily="2" charset="2"/>
              <a:buChar char="Ø"/>
              <a:defRPr sz="2400" b="1">
                <a:solidFill>
                  <a:srgbClr val="000F40"/>
                </a:solidFill>
                <a:latin typeface="Times New Roman" panose="02020603050405020304" pitchFamily="18" charset="0"/>
                <a:ea typeface="楷体_GB2312" pitchFamily="49" charset="-122"/>
              </a:defRPr>
            </a:lvl2pPr>
            <a:lvl3pPr marL="1143000" indent="-228600">
              <a:lnSpc>
                <a:spcPct val="125000"/>
              </a:lnSpc>
              <a:spcBef>
                <a:spcPct val="20000"/>
              </a:spcBef>
              <a:spcAft>
                <a:spcPct val="20000"/>
              </a:spcAft>
              <a:buFont typeface="Wingdings" panose="05000000000000000000" pitchFamily="2" charset="2"/>
              <a:buChar char="Ø"/>
              <a:defRPr sz="2400" b="1">
                <a:solidFill>
                  <a:schemeClr val="tx1"/>
                </a:solidFill>
                <a:latin typeface="楷体_GB2312" pitchFamily="49" charset="-122"/>
                <a:ea typeface="楷体_GB2312" pitchFamily="49" charset="-122"/>
              </a:defRPr>
            </a:lvl3pPr>
            <a:lvl4pPr marL="1600200" indent="-228600">
              <a:lnSpc>
                <a:spcPct val="125000"/>
              </a:lnSpc>
              <a:spcBef>
                <a:spcPct val="20000"/>
              </a:spcBef>
              <a:spcAft>
                <a:spcPct val="20000"/>
              </a:spcAft>
              <a:buFont typeface="Wingdings" panose="05000000000000000000" pitchFamily="2" charset="2"/>
              <a:buChar char="Ø"/>
              <a:defRPr sz="2000" b="1">
                <a:solidFill>
                  <a:schemeClr val="tx1"/>
                </a:solidFill>
                <a:latin typeface="楷体_GB2312" pitchFamily="49" charset="-122"/>
                <a:ea typeface="楷体_GB2312" pitchFamily="49" charset="-122"/>
              </a:defRPr>
            </a:lvl4pPr>
            <a:lvl5pPr marL="2057400" indent="-228600">
              <a:lnSpc>
                <a:spcPct val="125000"/>
              </a:lnSpc>
              <a:spcBef>
                <a:spcPct val="20000"/>
              </a:spcBef>
              <a:spcAft>
                <a:spcPct val="20000"/>
              </a:spcAft>
              <a:buFont typeface="Wingdings" panose="05000000000000000000" pitchFamily="2" charset="2"/>
              <a:buChar char="Ø"/>
              <a:defRPr sz="2000" b="1">
                <a:solidFill>
                  <a:schemeClr val="tx1"/>
                </a:solidFill>
                <a:latin typeface="楷体_GB2312" pitchFamily="49" charset="-122"/>
                <a:ea typeface="楷体_GB2312" pitchFamily="49" charset="-122"/>
              </a:defRPr>
            </a:lvl5pPr>
            <a:lvl6pPr marL="2514600" indent="-228600" eaLnBrk="0" fontAlgn="base" hangingPunct="0">
              <a:lnSpc>
                <a:spcPct val="125000"/>
              </a:lnSpc>
              <a:spcBef>
                <a:spcPct val="20000"/>
              </a:spcBef>
              <a:spcAft>
                <a:spcPct val="20000"/>
              </a:spcAft>
              <a:buFont typeface="Wingdings" panose="05000000000000000000" pitchFamily="2" charset="2"/>
              <a:buChar char="Ø"/>
              <a:defRPr sz="2000" b="1">
                <a:solidFill>
                  <a:schemeClr val="tx1"/>
                </a:solidFill>
                <a:latin typeface="楷体_GB2312" pitchFamily="49" charset="-122"/>
                <a:ea typeface="楷体_GB2312" pitchFamily="49" charset="-122"/>
              </a:defRPr>
            </a:lvl6pPr>
            <a:lvl7pPr marL="2971800" indent="-228600" eaLnBrk="0" fontAlgn="base" hangingPunct="0">
              <a:lnSpc>
                <a:spcPct val="125000"/>
              </a:lnSpc>
              <a:spcBef>
                <a:spcPct val="20000"/>
              </a:spcBef>
              <a:spcAft>
                <a:spcPct val="20000"/>
              </a:spcAft>
              <a:buFont typeface="Wingdings" panose="05000000000000000000" pitchFamily="2" charset="2"/>
              <a:buChar char="Ø"/>
              <a:defRPr sz="2000" b="1">
                <a:solidFill>
                  <a:schemeClr val="tx1"/>
                </a:solidFill>
                <a:latin typeface="楷体_GB2312" pitchFamily="49" charset="-122"/>
                <a:ea typeface="楷体_GB2312" pitchFamily="49" charset="-122"/>
              </a:defRPr>
            </a:lvl7pPr>
            <a:lvl8pPr marL="3429000" indent="-228600" eaLnBrk="0" fontAlgn="base" hangingPunct="0">
              <a:lnSpc>
                <a:spcPct val="125000"/>
              </a:lnSpc>
              <a:spcBef>
                <a:spcPct val="20000"/>
              </a:spcBef>
              <a:spcAft>
                <a:spcPct val="20000"/>
              </a:spcAft>
              <a:buFont typeface="Wingdings" panose="05000000000000000000" pitchFamily="2" charset="2"/>
              <a:buChar char="Ø"/>
              <a:defRPr sz="2000" b="1">
                <a:solidFill>
                  <a:schemeClr val="tx1"/>
                </a:solidFill>
                <a:latin typeface="楷体_GB2312" pitchFamily="49" charset="-122"/>
                <a:ea typeface="楷体_GB2312" pitchFamily="49" charset="-122"/>
              </a:defRPr>
            </a:lvl8pPr>
            <a:lvl9pPr marL="3886200" indent="-228600" eaLnBrk="0" fontAlgn="base" hangingPunct="0">
              <a:lnSpc>
                <a:spcPct val="125000"/>
              </a:lnSpc>
              <a:spcBef>
                <a:spcPct val="20000"/>
              </a:spcBef>
              <a:spcAft>
                <a:spcPct val="20000"/>
              </a:spcAft>
              <a:buFont typeface="Wingdings" panose="05000000000000000000" pitchFamily="2" charset="2"/>
              <a:buChar char="Ø"/>
              <a:defRPr sz="2000" b="1">
                <a:solidFill>
                  <a:schemeClr val="tx1"/>
                </a:solidFill>
                <a:latin typeface="楷体_GB2312" pitchFamily="49" charset="-122"/>
                <a:ea typeface="楷体_GB2312" pitchFamily="49" charset="-122"/>
              </a:defRPr>
            </a:lvl9pPr>
          </a:lstStyle>
          <a:p>
            <a:pPr eaLnBrk="1" hangingPunct="1">
              <a:lnSpc>
                <a:spcPct val="80000"/>
              </a:lnSpc>
              <a:spcBef>
                <a:spcPct val="50000"/>
              </a:spcBef>
              <a:spcAft>
                <a:spcPct val="0"/>
              </a:spcAft>
              <a:buClrTx/>
              <a:buFontTx/>
              <a:buNone/>
            </a:pPr>
            <a:endParaRPr kumimoji="1" lang="en-US" altLang="zh-CN" sz="2400" b="0">
              <a:solidFill>
                <a:schemeClr val="tx1"/>
              </a:solidFill>
              <a:latin typeface="宋体" panose="02010600030101010101" pitchFamily="2" charset="-122"/>
              <a:ea typeface="隶书" panose="02010509060101010101" pitchFamily="49" charset="-122"/>
            </a:endParaRPr>
          </a:p>
          <a:p>
            <a:pPr eaLnBrk="1" hangingPunct="1">
              <a:lnSpc>
                <a:spcPct val="100000"/>
              </a:lnSpc>
              <a:spcBef>
                <a:spcPct val="50000"/>
              </a:spcBef>
              <a:spcAft>
                <a:spcPct val="0"/>
              </a:spcAft>
              <a:buClrTx/>
              <a:buFontTx/>
              <a:buNone/>
            </a:pPr>
            <a:r>
              <a:rPr kumimoji="1" lang="en-US" altLang="zh-CN" sz="1800" b="0">
                <a:solidFill>
                  <a:schemeClr val="tx1"/>
                </a:solidFill>
                <a:latin typeface="Arial" panose="020B0604020202020204" pitchFamily="34" charset="0"/>
                <a:ea typeface="隶书" panose="02010509060101010101" pitchFamily="49" charset="-122"/>
              </a:rPr>
              <a:t>        </a:t>
            </a:r>
          </a:p>
        </p:txBody>
      </p:sp>
      <p:sp>
        <p:nvSpPr>
          <p:cNvPr id="51202" name="Rectangle 6"/>
          <p:cNvSpPr>
            <a:spLocks noChangeArrowheads="1"/>
          </p:cNvSpPr>
          <p:nvPr/>
        </p:nvSpPr>
        <p:spPr bwMode="auto">
          <a:xfrm>
            <a:off x="0" y="1071563"/>
            <a:ext cx="760888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5000"/>
              </a:lnSpc>
              <a:spcBef>
                <a:spcPct val="20000"/>
              </a:spcBef>
              <a:spcAft>
                <a:spcPct val="20000"/>
              </a:spcAft>
              <a:buClr>
                <a:srgbClr val="FF9900"/>
              </a:buClr>
              <a:buFont typeface="Wingdings" panose="05000000000000000000" pitchFamily="2" charset="2"/>
              <a:buChar char="Ø"/>
              <a:defRPr sz="2800" b="1">
                <a:solidFill>
                  <a:srgbClr val="000F40"/>
                </a:solidFill>
                <a:latin typeface="Times New Roman" panose="02020603050405020304" pitchFamily="18" charset="0"/>
                <a:ea typeface="华文新魏" panose="02010800040101010101" pitchFamily="2" charset="-122"/>
              </a:defRPr>
            </a:lvl1pPr>
            <a:lvl2pPr marL="742950" indent="-285750">
              <a:lnSpc>
                <a:spcPct val="125000"/>
              </a:lnSpc>
              <a:spcBef>
                <a:spcPct val="20000"/>
              </a:spcBef>
              <a:spcAft>
                <a:spcPct val="20000"/>
              </a:spcAft>
              <a:buClr>
                <a:schemeClr val="accent2"/>
              </a:buClr>
              <a:buFont typeface="Wingdings" panose="05000000000000000000" pitchFamily="2" charset="2"/>
              <a:buChar char="Ø"/>
              <a:defRPr sz="2400" b="1">
                <a:solidFill>
                  <a:srgbClr val="000F40"/>
                </a:solidFill>
                <a:latin typeface="Times New Roman" panose="02020603050405020304" pitchFamily="18" charset="0"/>
                <a:ea typeface="楷体_GB2312" pitchFamily="49" charset="-122"/>
              </a:defRPr>
            </a:lvl2pPr>
            <a:lvl3pPr marL="1143000" indent="-228600">
              <a:lnSpc>
                <a:spcPct val="125000"/>
              </a:lnSpc>
              <a:spcBef>
                <a:spcPct val="20000"/>
              </a:spcBef>
              <a:spcAft>
                <a:spcPct val="20000"/>
              </a:spcAft>
              <a:buFont typeface="Wingdings" panose="05000000000000000000" pitchFamily="2" charset="2"/>
              <a:buChar char="Ø"/>
              <a:defRPr sz="2400" b="1">
                <a:solidFill>
                  <a:schemeClr val="tx1"/>
                </a:solidFill>
                <a:latin typeface="楷体_GB2312" pitchFamily="49" charset="-122"/>
                <a:ea typeface="楷体_GB2312" pitchFamily="49" charset="-122"/>
              </a:defRPr>
            </a:lvl3pPr>
            <a:lvl4pPr marL="1600200" indent="-228600">
              <a:lnSpc>
                <a:spcPct val="125000"/>
              </a:lnSpc>
              <a:spcBef>
                <a:spcPct val="20000"/>
              </a:spcBef>
              <a:spcAft>
                <a:spcPct val="20000"/>
              </a:spcAft>
              <a:buFont typeface="Wingdings" panose="05000000000000000000" pitchFamily="2" charset="2"/>
              <a:buChar char="Ø"/>
              <a:defRPr sz="2000" b="1">
                <a:solidFill>
                  <a:schemeClr val="tx1"/>
                </a:solidFill>
                <a:latin typeface="楷体_GB2312" pitchFamily="49" charset="-122"/>
                <a:ea typeface="楷体_GB2312" pitchFamily="49" charset="-122"/>
              </a:defRPr>
            </a:lvl4pPr>
            <a:lvl5pPr marL="2057400" indent="-228600">
              <a:lnSpc>
                <a:spcPct val="125000"/>
              </a:lnSpc>
              <a:spcBef>
                <a:spcPct val="20000"/>
              </a:spcBef>
              <a:spcAft>
                <a:spcPct val="20000"/>
              </a:spcAft>
              <a:buFont typeface="Wingdings" panose="05000000000000000000" pitchFamily="2" charset="2"/>
              <a:buChar char="Ø"/>
              <a:defRPr sz="2000" b="1">
                <a:solidFill>
                  <a:schemeClr val="tx1"/>
                </a:solidFill>
                <a:latin typeface="楷体_GB2312" pitchFamily="49" charset="-122"/>
                <a:ea typeface="楷体_GB2312" pitchFamily="49" charset="-122"/>
              </a:defRPr>
            </a:lvl5pPr>
            <a:lvl6pPr marL="2514600" indent="-228600" eaLnBrk="0" fontAlgn="base" hangingPunct="0">
              <a:lnSpc>
                <a:spcPct val="125000"/>
              </a:lnSpc>
              <a:spcBef>
                <a:spcPct val="20000"/>
              </a:spcBef>
              <a:spcAft>
                <a:spcPct val="20000"/>
              </a:spcAft>
              <a:buFont typeface="Wingdings" panose="05000000000000000000" pitchFamily="2" charset="2"/>
              <a:buChar char="Ø"/>
              <a:defRPr sz="2000" b="1">
                <a:solidFill>
                  <a:schemeClr val="tx1"/>
                </a:solidFill>
                <a:latin typeface="楷体_GB2312" pitchFamily="49" charset="-122"/>
                <a:ea typeface="楷体_GB2312" pitchFamily="49" charset="-122"/>
              </a:defRPr>
            </a:lvl6pPr>
            <a:lvl7pPr marL="2971800" indent="-228600" eaLnBrk="0" fontAlgn="base" hangingPunct="0">
              <a:lnSpc>
                <a:spcPct val="125000"/>
              </a:lnSpc>
              <a:spcBef>
                <a:spcPct val="20000"/>
              </a:spcBef>
              <a:spcAft>
                <a:spcPct val="20000"/>
              </a:spcAft>
              <a:buFont typeface="Wingdings" panose="05000000000000000000" pitchFamily="2" charset="2"/>
              <a:buChar char="Ø"/>
              <a:defRPr sz="2000" b="1">
                <a:solidFill>
                  <a:schemeClr val="tx1"/>
                </a:solidFill>
                <a:latin typeface="楷体_GB2312" pitchFamily="49" charset="-122"/>
                <a:ea typeface="楷体_GB2312" pitchFamily="49" charset="-122"/>
              </a:defRPr>
            </a:lvl7pPr>
            <a:lvl8pPr marL="3429000" indent="-228600" eaLnBrk="0" fontAlgn="base" hangingPunct="0">
              <a:lnSpc>
                <a:spcPct val="125000"/>
              </a:lnSpc>
              <a:spcBef>
                <a:spcPct val="20000"/>
              </a:spcBef>
              <a:spcAft>
                <a:spcPct val="20000"/>
              </a:spcAft>
              <a:buFont typeface="Wingdings" panose="05000000000000000000" pitchFamily="2" charset="2"/>
              <a:buChar char="Ø"/>
              <a:defRPr sz="2000" b="1">
                <a:solidFill>
                  <a:schemeClr val="tx1"/>
                </a:solidFill>
                <a:latin typeface="楷体_GB2312" pitchFamily="49" charset="-122"/>
                <a:ea typeface="楷体_GB2312" pitchFamily="49" charset="-122"/>
              </a:defRPr>
            </a:lvl8pPr>
            <a:lvl9pPr marL="3886200" indent="-228600" eaLnBrk="0" fontAlgn="base" hangingPunct="0">
              <a:lnSpc>
                <a:spcPct val="125000"/>
              </a:lnSpc>
              <a:spcBef>
                <a:spcPct val="20000"/>
              </a:spcBef>
              <a:spcAft>
                <a:spcPct val="20000"/>
              </a:spcAft>
              <a:buFont typeface="Wingdings" panose="05000000000000000000" pitchFamily="2" charset="2"/>
              <a:buChar char="Ø"/>
              <a:defRPr sz="2000" b="1">
                <a:solidFill>
                  <a:schemeClr val="tx1"/>
                </a:solidFill>
                <a:latin typeface="楷体_GB2312" pitchFamily="49" charset="-122"/>
                <a:ea typeface="楷体_GB2312" pitchFamily="49" charset="-122"/>
              </a:defRPr>
            </a:lvl9pPr>
          </a:lstStyle>
          <a:p>
            <a:pPr eaLnBrk="1" hangingPunct="1">
              <a:lnSpc>
                <a:spcPct val="100000"/>
              </a:lnSpc>
              <a:spcBef>
                <a:spcPct val="0"/>
              </a:spcBef>
              <a:spcAft>
                <a:spcPct val="0"/>
              </a:spcAft>
              <a:buClrTx/>
            </a:pPr>
            <a:r>
              <a:rPr kumimoji="1" lang="zh-CN" altLang="en-US" sz="2400">
                <a:solidFill>
                  <a:srgbClr val="FF0000"/>
                </a:solidFill>
                <a:latin typeface="华文新魏" panose="02010800040101010101" pitchFamily="2" charset="-122"/>
              </a:rPr>
              <a:t>肿瘤发生（</a:t>
            </a:r>
            <a:r>
              <a:rPr kumimoji="1" lang="en-US" altLang="zh-CN" sz="2400">
                <a:solidFill>
                  <a:srgbClr val="FF0000"/>
                </a:solidFill>
                <a:latin typeface="华文新魏" panose="02010800040101010101" pitchFamily="2" charset="-122"/>
              </a:rPr>
              <a:t>tumorigenesis</a:t>
            </a:r>
            <a:r>
              <a:rPr kumimoji="1" lang="zh-CN" altLang="en-US" sz="2400">
                <a:solidFill>
                  <a:srgbClr val="FF0000"/>
                </a:solidFill>
                <a:latin typeface="华文新魏" panose="02010800040101010101" pitchFamily="2" charset="-122"/>
              </a:rPr>
              <a:t>）</a:t>
            </a:r>
          </a:p>
        </p:txBody>
      </p:sp>
      <p:sp>
        <p:nvSpPr>
          <p:cNvPr id="51203" name="Rectangle 7"/>
          <p:cNvSpPr>
            <a:spLocks noChangeArrowheads="1"/>
          </p:cNvSpPr>
          <p:nvPr/>
        </p:nvSpPr>
        <p:spPr bwMode="auto">
          <a:xfrm>
            <a:off x="357188" y="1857375"/>
            <a:ext cx="8215312" cy="212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5000"/>
              </a:lnSpc>
              <a:spcBef>
                <a:spcPct val="20000"/>
              </a:spcBef>
              <a:spcAft>
                <a:spcPct val="20000"/>
              </a:spcAft>
              <a:buClr>
                <a:srgbClr val="FF9900"/>
              </a:buClr>
              <a:buFont typeface="Wingdings" panose="05000000000000000000" pitchFamily="2" charset="2"/>
              <a:buChar char="Ø"/>
              <a:defRPr sz="2800" b="1">
                <a:solidFill>
                  <a:srgbClr val="000F40"/>
                </a:solidFill>
                <a:latin typeface="Times New Roman" panose="02020603050405020304" pitchFamily="18" charset="0"/>
                <a:ea typeface="华文新魏" panose="02010800040101010101" pitchFamily="2" charset="-122"/>
              </a:defRPr>
            </a:lvl1pPr>
            <a:lvl2pPr marL="742950" indent="-285750">
              <a:lnSpc>
                <a:spcPct val="125000"/>
              </a:lnSpc>
              <a:spcBef>
                <a:spcPct val="20000"/>
              </a:spcBef>
              <a:spcAft>
                <a:spcPct val="20000"/>
              </a:spcAft>
              <a:buClr>
                <a:schemeClr val="accent2"/>
              </a:buClr>
              <a:buFont typeface="Wingdings" panose="05000000000000000000" pitchFamily="2" charset="2"/>
              <a:buChar char="Ø"/>
              <a:defRPr sz="2400" b="1">
                <a:solidFill>
                  <a:srgbClr val="000F40"/>
                </a:solidFill>
                <a:latin typeface="Times New Roman" panose="02020603050405020304" pitchFamily="18" charset="0"/>
                <a:ea typeface="楷体_GB2312" pitchFamily="49" charset="-122"/>
              </a:defRPr>
            </a:lvl2pPr>
            <a:lvl3pPr marL="1143000" indent="-228600">
              <a:lnSpc>
                <a:spcPct val="125000"/>
              </a:lnSpc>
              <a:spcBef>
                <a:spcPct val="20000"/>
              </a:spcBef>
              <a:spcAft>
                <a:spcPct val="20000"/>
              </a:spcAft>
              <a:buFont typeface="Wingdings" panose="05000000000000000000" pitchFamily="2" charset="2"/>
              <a:buChar char="Ø"/>
              <a:defRPr sz="2400" b="1">
                <a:solidFill>
                  <a:schemeClr val="tx1"/>
                </a:solidFill>
                <a:latin typeface="楷体_GB2312" pitchFamily="49" charset="-122"/>
                <a:ea typeface="楷体_GB2312" pitchFamily="49" charset="-122"/>
              </a:defRPr>
            </a:lvl3pPr>
            <a:lvl4pPr marL="1600200" indent="-228600">
              <a:lnSpc>
                <a:spcPct val="125000"/>
              </a:lnSpc>
              <a:spcBef>
                <a:spcPct val="20000"/>
              </a:spcBef>
              <a:spcAft>
                <a:spcPct val="20000"/>
              </a:spcAft>
              <a:buFont typeface="Wingdings" panose="05000000000000000000" pitchFamily="2" charset="2"/>
              <a:buChar char="Ø"/>
              <a:defRPr sz="2000" b="1">
                <a:solidFill>
                  <a:schemeClr val="tx1"/>
                </a:solidFill>
                <a:latin typeface="楷体_GB2312" pitchFamily="49" charset="-122"/>
                <a:ea typeface="楷体_GB2312" pitchFamily="49" charset="-122"/>
              </a:defRPr>
            </a:lvl4pPr>
            <a:lvl5pPr marL="2057400" indent="-228600">
              <a:lnSpc>
                <a:spcPct val="125000"/>
              </a:lnSpc>
              <a:spcBef>
                <a:spcPct val="20000"/>
              </a:spcBef>
              <a:spcAft>
                <a:spcPct val="20000"/>
              </a:spcAft>
              <a:buFont typeface="Wingdings" panose="05000000000000000000" pitchFamily="2" charset="2"/>
              <a:buChar char="Ø"/>
              <a:defRPr sz="2000" b="1">
                <a:solidFill>
                  <a:schemeClr val="tx1"/>
                </a:solidFill>
                <a:latin typeface="楷体_GB2312" pitchFamily="49" charset="-122"/>
                <a:ea typeface="楷体_GB2312" pitchFamily="49" charset="-122"/>
              </a:defRPr>
            </a:lvl5pPr>
            <a:lvl6pPr marL="2514600" indent="-228600" eaLnBrk="0" fontAlgn="base" hangingPunct="0">
              <a:lnSpc>
                <a:spcPct val="125000"/>
              </a:lnSpc>
              <a:spcBef>
                <a:spcPct val="20000"/>
              </a:spcBef>
              <a:spcAft>
                <a:spcPct val="20000"/>
              </a:spcAft>
              <a:buFont typeface="Wingdings" panose="05000000000000000000" pitchFamily="2" charset="2"/>
              <a:buChar char="Ø"/>
              <a:defRPr sz="2000" b="1">
                <a:solidFill>
                  <a:schemeClr val="tx1"/>
                </a:solidFill>
                <a:latin typeface="楷体_GB2312" pitchFamily="49" charset="-122"/>
                <a:ea typeface="楷体_GB2312" pitchFamily="49" charset="-122"/>
              </a:defRPr>
            </a:lvl6pPr>
            <a:lvl7pPr marL="2971800" indent="-228600" eaLnBrk="0" fontAlgn="base" hangingPunct="0">
              <a:lnSpc>
                <a:spcPct val="125000"/>
              </a:lnSpc>
              <a:spcBef>
                <a:spcPct val="20000"/>
              </a:spcBef>
              <a:spcAft>
                <a:spcPct val="20000"/>
              </a:spcAft>
              <a:buFont typeface="Wingdings" panose="05000000000000000000" pitchFamily="2" charset="2"/>
              <a:buChar char="Ø"/>
              <a:defRPr sz="2000" b="1">
                <a:solidFill>
                  <a:schemeClr val="tx1"/>
                </a:solidFill>
                <a:latin typeface="楷体_GB2312" pitchFamily="49" charset="-122"/>
                <a:ea typeface="楷体_GB2312" pitchFamily="49" charset="-122"/>
              </a:defRPr>
            </a:lvl7pPr>
            <a:lvl8pPr marL="3429000" indent="-228600" eaLnBrk="0" fontAlgn="base" hangingPunct="0">
              <a:lnSpc>
                <a:spcPct val="125000"/>
              </a:lnSpc>
              <a:spcBef>
                <a:spcPct val="20000"/>
              </a:spcBef>
              <a:spcAft>
                <a:spcPct val="20000"/>
              </a:spcAft>
              <a:buFont typeface="Wingdings" panose="05000000000000000000" pitchFamily="2" charset="2"/>
              <a:buChar char="Ø"/>
              <a:defRPr sz="2000" b="1">
                <a:solidFill>
                  <a:schemeClr val="tx1"/>
                </a:solidFill>
                <a:latin typeface="楷体_GB2312" pitchFamily="49" charset="-122"/>
                <a:ea typeface="楷体_GB2312" pitchFamily="49" charset="-122"/>
              </a:defRPr>
            </a:lvl8pPr>
            <a:lvl9pPr marL="3886200" indent="-228600" eaLnBrk="0" fontAlgn="base" hangingPunct="0">
              <a:lnSpc>
                <a:spcPct val="125000"/>
              </a:lnSpc>
              <a:spcBef>
                <a:spcPct val="20000"/>
              </a:spcBef>
              <a:spcAft>
                <a:spcPct val="20000"/>
              </a:spcAft>
              <a:buFont typeface="Wingdings" panose="05000000000000000000" pitchFamily="2" charset="2"/>
              <a:buChar char="Ø"/>
              <a:defRPr sz="2000" b="1">
                <a:solidFill>
                  <a:schemeClr val="tx1"/>
                </a:solidFill>
                <a:latin typeface="楷体_GB2312" pitchFamily="49" charset="-122"/>
                <a:ea typeface="楷体_GB2312" pitchFamily="49" charset="-122"/>
              </a:defRPr>
            </a:lvl9pPr>
          </a:lstStyle>
          <a:p>
            <a:pPr eaLnBrk="1" hangingPunct="1">
              <a:lnSpc>
                <a:spcPct val="150000"/>
              </a:lnSpc>
              <a:spcBef>
                <a:spcPct val="50000"/>
              </a:spcBef>
              <a:spcAft>
                <a:spcPct val="0"/>
              </a:spcAft>
              <a:buClrTx/>
              <a:buFontTx/>
              <a:buNone/>
            </a:pPr>
            <a:r>
              <a:rPr kumimoji="1" lang="en-US" altLang="zh-CN" sz="1800" b="0">
                <a:solidFill>
                  <a:schemeClr val="tx1"/>
                </a:solidFill>
                <a:ea typeface="隶书" panose="02010509060101010101" pitchFamily="49" charset="-122"/>
              </a:rPr>
              <a:t>      </a:t>
            </a:r>
            <a:r>
              <a:rPr kumimoji="1" lang="zh-CN" altLang="en-US" sz="2200">
                <a:solidFill>
                  <a:schemeClr val="tx1"/>
                </a:solidFill>
                <a:latin typeface="华文新魏" panose="02010800040101010101" pitchFamily="2" charset="-122"/>
              </a:rPr>
              <a:t>肿瘤发生的机制是医学细胞生物学研究的又一个重要领域。恶性肿瘤细胞的许多生物学行为，包括分化水平、增殖过程、迁移特性、代谢规律、形态学特点等与正常体细胞相比都有非常明显的变化，这些差异可以在细胞水平遗传。 </a:t>
            </a:r>
          </a:p>
        </p:txBody>
      </p:sp>
      <p:pic>
        <p:nvPicPr>
          <p:cNvPr id="5120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57313" y="4286250"/>
            <a:ext cx="5715000" cy="203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05" name="灯片编号占位符 5"/>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5000"/>
              </a:lnSpc>
              <a:spcBef>
                <a:spcPct val="20000"/>
              </a:spcBef>
              <a:spcAft>
                <a:spcPct val="20000"/>
              </a:spcAft>
              <a:buClr>
                <a:srgbClr val="FF9900"/>
              </a:buClr>
              <a:buFont typeface="Wingdings" panose="05000000000000000000" pitchFamily="2" charset="2"/>
              <a:buChar char="Ø"/>
              <a:defRPr sz="2800" b="1">
                <a:solidFill>
                  <a:srgbClr val="000F40"/>
                </a:solidFill>
                <a:latin typeface="Times New Roman" panose="02020603050405020304" pitchFamily="18" charset="0"/>
                <a:ea typeface="华文新魏" panose="02010800040101010101" pitchFamily="2" charset="-122"/>
              </a:defRPr>
            </a:lvl1pPr>
            <a:lvl2pPr marL="742950" indent="-285750">
              <a:lnSpc>
                <a:spcPct val="125000"/>
              </a:lnSpc>
              <a:spcBef>
                <a:spcPct val="20000"/>
              </a:spcBef>
              <a:spcAft>
                <a:spcPct val="20000"/>
              </a:spcAft>
              <a:buClr>
                <a:schemeClr val="accent2"/>
              </a:buClr>
              <a:buFont typeface="Wingdings" panose="05000000000000000000" pitchFamily="2" charset="2"/>
              <a:buChar char="Ø"/>
              <a:defRPr sz="2400" b="1">
                <a:solidFill>
                  <a:srgbClr val="000F40"/>
                </a:solidFill>
                <a:latin typeface="Times New Roman" panose="02020603050405020304" pitchFamily="18" charset="0"/>
                <a:ea typeface="楷体_GB2312" pitchFamily="49" charset="-122"/>
              </a:defRPr>
            </a:lvl2pPr>
            <a:lvl3pPr marL="1143000" indent="-228600">
              <a:lnSpc>
                <a:spcPct val="125000"/>
              </a:lnSpc>
              <a:spcBef>
                <a:spcPct val="20000"/>
              </a:spcBef>
              <a:spcAft>
                <a:spcPct val="20000"/>
              </a:spcAft>
              <a:buFont typeface="Wingdings" panose="05000000000000000000" pitchFamily="2" charset="2"/>
              <a:buChar char="Ø"/>
              <a:defRPr sz="2400" b="1">
                <a:solidFill>
                  <a:schemeClr val="tx1"/>
                </a:solidFill>
                <a:latin typeface="楷体_GB2312" pitchFamily="49" charset="-122"/>
                <a:ea typeface="楷体_GB2312" pitchFamily="49" charset="-122"/>
              </a:defRPr>
            </a:lvl3pPr>
            <a:lvl4pPr marL="1600200" indent="-228600">
              <a:lnSpc>
                <a:spcPct val="125000"/>
              </a:lnSpc>
              <a:spcBef>
                <a:spcPct val="20000"/>
              </a:spcBef>
              <a:spcAft>
                <a:spcPct val="20000"/>
              </a:spcAft>
              <a:buFont typeface="Wingdings" panose="05000000000000000000" pitchFamily="2" charset="2"/>
              <a:buChar char="Ø"/>
              <a:defRPr sz="2000" b="1">
                <a:solidFill>
                  <a:schemeClr val="tx1"/>
                </a:solidFill>
                <a:latin typeface="楷体_GB2312" pitchFamily="49" charset="-122"/>
                <a:ea typeface="楷体_GB2312" pitchFamily="49" charset="-122"/>
              </a:defRPr>
            </a:lvl4pPr>
            <a:lvl5pPr marL="2057400" indent="-228600">
              <a:lnSpc>
                <a:spcPct val="125000"/>
              </a:lnSpc>
              <a:spcBef>
                <a:spcPct val="20000"/>
              </a:spcBef>
              <a:spcAft>
                <a:spcPct val="20000"/>
              </a:spcAft>
              <a:buFont typeface="Wingdings" panose="05000000000000000000" pitchFamily="2" charset="2"/>
              <a:buChar char="Ø"/>
              <a:defRPr sz="2000" b="1">
                <a:solidFill>
                  <a:schemeClr val="tx1"/>
                </a:solidFill>
                <a:latin typeface="楷体_GB2312" pitchFamily="49" charset="-122"/>
                <a:ea typeface="楷体_GB2312" pitchFamily="49" charset="-122"/>
              </a:defRPr>
            </a:lvl5pPr>
            <a:lvl6pPr marL="2514600" indent="-228600" eaLnBrk="0" fontAlgn="base" hangingPunct="0">
              <a:lnSpc>
                <a:spcPct val="125000"/>
              </a:lnSpc>
              <a:spcBef>
                <a:spcPct val="20000"/>
              </a:spcBef>
              <a:spcAft>
                <a:spcPct val="20000"/>
              </a:spcAft>
              <a:buFont typeface="Wingdings" panose="05000000000000000000" pitchFamily="2" charset="2"/>
              <a:buChar char="Ø"/>
              <a:defRPr sz="2000" b="1">
                <a:solidFill>
                  <a:schemeClr val="tx1"/>
                </a:solidFill>
                <a:latin typeface="楷体_GB2312" pitchFamily="49" charset="-122"/>
                <a:ea typeface="楷体_GB2312" pitchFamily="49" charset="-122"/>
              </a:defRPr>
            </a:lvl6pPr>
            <a:lvl7pPr marL="2971800" indent="-228600" eaLnBrk="0" fontAlgn="base" hangingPunct="0">
              <a:lnSpc>
                <a:spcPct val="125000"/>
              </a:lnSpc>
              <a:spcBef>
                <a:spcPct val="20000"/>
              </a:spcBef>
              <a:spcAft>
                <a:spcPct val="20000"/>
              </a:spcAft>
              <a:buFont typeface="Wingdings" panose="05000000000000000000" pitchFamily="2" charset="2"/>
              <a:buChar char="Ø"/>
              <a:defRPr sz="2000" b="1">
                <a:solidFill>
                  <a:schemeClr val="tx1"/>
                </a:solidFill>
                <a:latin typeface="楷体_GB2312" pitchFamily="49" charset="-122"/>
                <a:ea typeface="楷体_GB2312" pitchFamily="49" charset="-122"/>
              </a:defRPr>
            </a:lvl7pPr>
            <a:lvl8pPr marL="3429000" indent="-228600" eaLnBrk="0" fontAlgn="base" hangingPunct="0">
              <a:lnSpc>
                <a:spcPct val="125000"/>
              </a:lnSpc>
              <a:spcBef>
                <a:spcPct val="20000"/>
              </a:spcBef>
              <a:spcAft>
                <a:spcPct val="20000"/>
              </a:spcAft>
              <a:buFont typeface="Wingdings" panose="05000000000000000000" pitchFamily="2" charset="2"/>
              <a:buChar char="Ø"/>
              <a:defRPr sz="2000" b="1">
                <a:solidFill>
                  <a:schemeClr val="tx1"/>
                </a:solidFill>
                <a:latin typeface="楷体_GB2312" pitchFamily="49" charset="-122"/>
                <a:ea typeface="楷体_GB2312" pitchFamily="49" charset="-122"/>
              </a:defRPr>
            </a:lvl8pPr>
            <a:lvl9pPr marL="3886200" indent="-228600" eaLnBrk="0" fontAlgn="base" hangingPunct="0">
              <a:lnSpc>
                <a:spcPct val="125000"/>
              </a:lnSpc>
              <a:spcBef>
                <a:spcPct val="20000"/>
              </a:spcBef>
              <a:spcAft>
                <a:spcPct val="20000"/>
              </a:spcAft>
              <a:buFont typeface="Wingdings" panose="05000000000000000000" pitchFamily="2" charset="2"/>
              <a:buChar char="Ø"/>
              <a:defRPr sz="2000" b="1">
                <a:solidFill>
                  <a:schemeClr val="tx1"/>
                </a:solidFill>
                <a:latin typeface="楷体_GB2312" pitchFamily="49" charset="-122"/>
                <a:ea typeface="楷体_GB2312" pitchFamily="49" charset="-122"/>
              </a:defRPr>
            </a:lvl9pPr>
          </a:lstStyle>
          <a:p>
            <a:pPr>
              <a:lnSpc>
                <a:spcPct val="100000"/>
              </a:lnSpc>
              <a:spcBef>
                <a:spcPct val="0"/>
              </a:spcBef>
              <a:spcAft>
                <a:spcPct val="0"/>
              </a:spcAft>
              <a:buClrTx/>
              <a:buFontTx/>
              <a:buNone/>
            </a:pPr>
            <a:fld id="{9A1B90E2-99CA-A04C-BC05-03FC9F3990CB}" type="slidenum">
              <a:rPr lang="zh-CN" altLang="en-US" sz="1600" b="0" smtClean="0">
                <a:solidFill>
                  <a:schemeClr val="tx1"/>
                </a:solidFill>
                <a:ea typeface="楷体_GB2312" pitchFamily="49" charset="-122"/>
              </a:rPr>
              <a:t>25</a:t>
            </a:fld>
            <a:endParaRPr lang="en-US" altLang="zh-CN" sz="1600" b="0">
              <a:solidFill>
                <a:schemeClr val="tx1"/>
              </a:solidFill>
              <a:ea typeface="楷体_GB2312" pitchFamily="49" charset="-122"/>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Text Box 2"/>
          <p:cNvSpPr txBox="1">
            <a:spLocks noChangeArrowheads="1"/>
          </p:cNvSpPr>
          <p:nvPr/>
        </p:nvSpPr>
        <p:spPr bwMode="auto">
          <a:xfrm>
            <a:off x="179388" y="836613"/>
            <a:ext cx="8964612"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lnSpc>
                <a:spcPct val="125000"/>
              </a:lnSpc>
              <a:spcBef>
                <a:spcPct val="20000"/>
              </a:spcBef>
              <a:spcAft>
                <a:spcPct val="20000"/>
              </a:spcAft>
              <a:buClr>
                <a:srgbClr val="FF9900"/>
              </a:buClr>
              <a:buFont typeface="Wingdings" panose="05000000000000000000" pitchFamily="2" charset="2"/>
              <a:buChar char="Ø"/>
              <a:defRPr sz="2800" b="1">
                <a:solidFill>
                  <a:srgbClr val="000F40"/>
                </a:solidFill>
                <a:latin typeface="Times New Roman" panose="02020603050405020304" pitchFamily="18" charset="0"/>
                <a:ea typeface="华文新魏" panose="02010800040101010101" pitchFamily="2" charset="-122"/>
              </a:defRPr>
            </a:lvl1pPr>
            <a:lvl2pPr marL="742950" indent="-285750">
              <a:lnSpc>
                <a:spcPct val="125000"/>
              </a:lnSpc>
              <a:spcBef>
                <a:spcPct val="20000"/>
              </a:spcBef>
              <a:spcAft>
                <a:spcPct val="20000"/>
              </a:spcAft>
              <a:buClr>
                <a:schemeClr val="accent2"/>
              </a:buClr>
              <a:buFont typeface="Wingdings" panose="05000000000000000000" pitchFamily="2" charset="2"/>
              <a:buChar char="Ø"/>
              <a:defRPr sz="2400" b="1">
                <a:solidFill>
                  <a:srgbClr val="000F40"/>
                </a:solidFill>
                <a:latin typeface="Times New Roman" panose="02020603050405020304" pitchFamily="18" charset="0"/>
                <a:ea typeface="楷体_GB2312" pitchFamily="49" charset="-122"/>
              </a:defRPr>
            </a:lvl2pPr>
            <a:lvl3pPr marL="1143000" indent="-228600">
              <a:lnSpc>
                <a:spcPct val="125000"/>
              </a:lnSpc>
              <a:spcBef>
                <a:spcPct val="20000"/>
              </a:spcBef>
              <a:spcAft>
                <a:spcPct val="20000"/>
              </a:spcAft>
              <a:buFont typeface="Wingdings" panose="05000000000000000000" pitchFamily="2" charset="2"/>
              <a:buChar char="Ø"/>
              <a:defRPr sz="2400" b="1">
                <a:solidFill>
                  <a:schemeClr val="tx1"/>
                </a:solidFill>
                <a:latin typeface="楷体_GB2312" pitchFamily="49" charset="-122"/>
                <a:ea typeface="楷体_GB2312" pitchFamily="49" charset="-122"/>
              </a:defRPr>
            </a:lvl3pPr>
            <a:lvl4pPr marL="1600200" indent="-228600">
              <a:lnSpc>
                <a:spcPct val="125000"/>
              </a:lnSpc>
              <a:spcBef>
                <a:spcPct val="20000"/>
              </a:spcBef>
              <a:spcAft>
                <a:spcPct val="20000"/>
              </a:spcAft>
              <a:buFont typeface="Wingdings" panose="05000000000000000000" pitchFamily="2" charset="2"/>
              <a:buChar char="Ø"/>
              <a:defRPr sz="2000" b="1">
                <a:solidFill>
                  <a:schemeClr val="tx1"/>
                </a:solidFill>
                <a:latin typeface="楷体_GB2312" pitchFamily="49" charset="-122"/>
                <a:ea typeface="楷体_GB2312" pitchFamily="49" charset="-122"/>
              </a:defRPr>
            </a:lvl4pPr>
            <a:lvl5pPr marL="2057400" indent="-228600">
              <a:lnSpc>
                <a:spcPct val="125000"/>
              </a:lnSpc>
              <a:spcBef>
                <a:spcPct val="20000"/>
              </a:spcBef>
              <a:spcAft>
                <a:spcPct val="20000"/>
              </a:spcAft>
              <a:buFont typeface="Wingdings" panose="05000000000000000000" pitchFamily="2" charset="2"/>
              <a:buChar char="Ø"/>
              <a:defRPr sz="2000" b="1">
                <a:solidFill>
                  <a:schemeClr val="tx1"/>
                </a:solidFill>
                <a:latin typeface="楷体_GB2312" pitchFamily="49" charset="-122"/>
                <a:ea typeface="楷体_GB2312" pitchFamily="49" charset="-122"/>
              </a:defRPr>
            </a:lvl5pPr>
            <a:lvl6pPr marL="2514600" indent="-228600" eaLnBrk="0" fontAlgn="base" hangingPunct="0">
              <a:lnSpc>
                <a:spcPct val="125000"/>
              </a:lnSpc>
              <a:spcBef>
                <a:spcPct val="20000"/>
              </a:spcBef>
              <a:spcAft>
                <a:spcPct val="20000"/>
              </a:spcAft>
              <a:buFont typeface="Wingdings" panose="05000000000000000000" pitchFamily="2" charset="2"/>
              <a:buChar char="Ø"/>
              <a:defRPr sz="2000" b="1">
                <a:solidFill>
                  <a:schemeClr val="tx1"/>
                </a:solidFill>
                <a:latin typeface="楷体_GB2312" pitchFamily="49" charset="-122"/>
                <a:ea typeface="楷体_GB2312" pitchFamily="49" charset="-122"/>
              </a:defRPr>
            </a:lvl6pPr>
            <a:lvl7pPr marL="2971800" indent="-228600" eaLnBrk="0" fontAlgn="base" hangingPunct="0">
              <a:lnSpc>
                <a:spcPct val="125000"/>
              </a:lnSpc>
              <a:spcBef>
                <a:spcPct val="20000"/>
              </a:spcBef>
              <a:spcAft>
                <a:spcPct val="20000"/>
              </a:spcAft>
              <a:buFont typeface="Wingdings" panose="05000000000000000000" pitchFamily="2" charset="2"/>
              <a:buChar char="Ø"/>
              <a:defRPr sz="2000" b="1">
                <a:solidFill>
                  <a:schemeClr val="tx1"/>
                </a:solidFill>
                <a:latin typeface="楷体_GB2312" pitchFamily="49" charset="-122"/>
                <a:ea typeface="楷体_GB2312" pitchFamily="49" charset="-122"/>
              </a:defRPr>
            </a:lvl7pPr>
            <a:lvl8pPr marL="3429000" indent="-228600" eaLnBrk="0" fontAlgn="base" hangingPunct="0">
              <a:lnSpc>
                <a:spcPct val="125000"/>
              </a:lnSpc>
              <a:spcBef>
                <a:spcPct val="20000"/>
              </a:spcBef>
              <a:spcAft>
                <a:spcPct val="20000"/>
              </a:spcAft>
              <a:buFont typeface="Wingdings" panose="05000000000000000000" pitchFamily="2" charset="2"/>
              <a:buChar char="Ø"/>
              <a:defRPr sz="2000" b="1">
                <a:solidFill>
                  <a:schemeClr val="tx1"/>
                </a:solidFill>
                <a:latin typeface="楷体_GB2312" pitchFamily="49" charset="-122"/>
                <a:ea typeface="楷体_GB2312" pitchFamily="49" charset="-122"/>
              </a:defRPr>
            </a:lvl8pPr>
            <a:lvl9pPr marL="3886200" indent="-228600" eaLnBrk="0" fontAlgn="base" hangingPunct="0">
              <a:lnSpc>
                <a:spcPct val="125000"/>
              </a:lnSpc>
              <a:spcBef>
                <a:spcPct val="20000"/>
              </a:spcBef>
              <a:spcAft>
                <a:spcPct val="20000"/>
              </a:spcAft>
              <a:buFont typeface="Wingdings" panose="05000000000000000000" pitchFamily="2" charset="2"/>
              <a:buChar char="Ø"/>
              <a:defRPr sz="2000" b="1">
                <a:solidFill>
                  <a:schemeClr val="tx1"/>
                </a:solidFill>
                <a:latin typeface="楷体_GB2312" pitchFamily="49" charset="-122"/>
                <a:ea typeface="楷体_GB2312" pitchFamily="49" charset="-122"/>
              </a:defRPr>
            </a:lvl9pPr>
          </a:lstStyle>
          <a:p>
            <a:pPr eaLnBrk="1" hangingPunct="1">
              <a:lnSpc>
                <a:spcPct val="100000"/>
              </a:lnSpc>
              <a:spcBef>
                <a:spcPct val="50000"/>
              </a:spcBef>
              <a:spcAft>
                <a:spcPct val="0"/>
              </a:spcAft>
              <a:buClrTx/>
            </a:pPr>
            <a:r>
              <a:rPr kumimoji="1" lang="zh-CN" altLang="en-US" sz="2400">
                <a:solidFill>
                  <a:srgbClr val="FF0000"/>
                </a:solidFill>
                <a:latin typeface="华文新魏" panose="02010800040101010101" pitchFamily="2" charset="-122"/>
              </a:rPr>
              <a:t>干细胞研究和再生医学</a:t>
            </a:r>
          </a:p>
          <a:p>
            <a:pPr eaLnBrk="1" hangingPunct="1">
              <a:lnSpc>
                <a:spcPct val="100000"/>
              </a:lnSpc>
              <a:spcBef>
                <a:spcPct val="50000"/>
              </a:spcBef>
              <a:spcAft>
                <a:spcPct val="0"/>
              </a:spcAft>
              <a:buClrTx/>
              <a:buFont typeface="Wingdings" panose="05000000000000000000" pitchFamily="2" charset="2"/>
              <a:buNone/>
            </a:pPr>
            <a:r>
              <a:rPr kumimoji="1" lang="zh-CN" altLang="en-US" sz="2400">
                <a:solidFill>
                  <a:srgbClr val="FF0000"/>
                </a:solidFill>
                <a:latin typeface="华文新魏" panose="02010800040101010101" pitchFamily="2" charset="-122"/>
              </a:rPr>
              <a:t>（</a:t>
            </a:r>
            <a:r>
              <a:rPr kumimoji="1" lang="en-US" altLang="zh-CN" sz="2400">
                <a:solidFill>
                  <a:srgbClr val="FF0000"/>
                </a:solidFill>
                <a:latin typeface="华文新魏" panose="02010800040101010101" pitchFamily="2" charset="-122"/>
              </a:rPr>
              <a:t>Stem cells and Regenerative Medicine</a:t>
            </a:r>
            <a:r>
              <a:rPr kumimoji="1" lang="zh-CN" altLang="en-US" sz="2400">
                <a:solidFill>
                  <a:srgbClr val="FF0000"/>
                </a:solidFill>
                <a:latin typeface="华文新魏" panose="02010800040101010101" pitchFamily="2" charset="-122"/>
              </a:rPr>
              <a:t>）</a:t>
            </a:r>
          </a:p>
        </p:txBody>
      </p:sp>
      <p:sp>
        <p:nvSpPr>
          <p:cNvPr id="53250" name="Rectangle 4"/>
          <p:cNvSpPr>
            <a:spLocks noChangeArrowheads="1"/>
          </p:cNvSpPr>
          <p:nvPr/>
        </p:nvSpPr>
        <p:spPr bwMode="auto">
          <a:xfrm>
            <a:off x="755650" y="2276475"/>
            <a:ext cx="7704138" cy="3786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5000"/>
              </a:lnSpc>
              <a:spcBef>
                <a:spcPct val="20000"/>
              </a:spcBef>
              <a:spcAft>
                <a:spcPct val="20000"/>
              </a:spcAft>
              <a:buClr>
                <a:srgbClr val="FF9900"/>
              </a:buClr>
              <a:buFont typeface="Wingdings" panose="05000000000000000000" pitchFamily="2" charset="2"/>
              <a:buChar char="Ø"/>
              <a:defRPr sz="2800" b="1">
                <a:solidFill>
                  <a:srgbClr val="000F40"/>
                </a:solidFill>
                <a:latin typeface="Times New Roman" panose="02020603050405020304" pitchFamily="18" charset="0"/>
                <a:ea typeface="华文新魏" panose="02010800040101010101" pitchFamily="2" charset="-122"/>
              </a:defRPr>
            </a:lvl1pPr>
            <a:lvl2pPr marL="742950" indent="-285750">
              <a:lnSpc>
                <a:spcPct val="125000"/>
              </a:lnSpc>
              <a:spcBef>
                <a:spcPct val="20000"/>
              </a:spcBef>
              <a:spcAft>
                <a:spcPct val="20000"/>
              </a:spcAft>
              <a:buClr>
                <a:schemeClr val="accent2"/>
              </a:buClr>
              <a:buFont typeface="Wingdings" panose="05000000000000000000" pitchFamily="2" charset="2"/>
              <a:buChar char="Ø"/>
              <a:defRPr sz="2400" b="1">
                <a:solidFill>
                  <a:srgbClr val="000F40"/>
                </a:solidFill>
                <a:latin typeface="Times New Roman" panose="02020603050405020304" pitchFamily="18" charset="0"/>
                <a:ea typeface="楷体_GB2312" pitchFamily="49" charset="-122"/>
              </a:defRPr>
            </a:lvl2pPr>
            <a:lvl3pPr marL="1143000" indent="-228600">
              <a:lnSpc>
                <a:spcPct val="125000"/>
              </a:lnSpc>
              <a:spcBef>
                <a:spcPct val="20000"/>
              </a:spcBef>
              <a:spcAft>
                <a:spcPct val="20000"/>
              </a:spcAft>
              <a:buFont typeface="Wingdings" panose="05000000000000000000" pitchFamily="2" charset="2"/>
              <a:buChar char="Ø"/>
              <a:defRPr sz="2400" b="1">
                <a:solidFill>
                  <a:schemeClr val="tx1"/>
                </a:solidFill>
                <a:latin typeface="楷体_GB2312" pitchFamily="49" charset="-122"/>
                <a:ea typeface="楷体_GB2312" pitchFamily="49" charset="-122"/>
              </a:defRPr>
            </a:lvl3pPr>
            <a:lvl4pPr marL="1600200" indent="-228600">
              <a:lnSpc>
                <a:spcPct val="125000"/>
              </a:lnSpc>
              <a:spcBef>
                <a:spcPct val="20000"/>
              </a:spcBef>
              <a:spcAft>
                <a:spcPct val="20000"/>
              </a:spcAft>
              <a:buFont typeface="Wingdings" panose="05000000000000000000" pitchFamily="2" charset="2"/>
              <a:buChar char="Ø"/>
              <a:defRPr sz="2000" b="1">
                <a:solidFill>
                  <a:schemeClr val="tx1"/>
                </a:solidFill>
                <a:latin typeface="楷体_GB2312" pitchFamily="49" charset="-122"/>
                <a:ea typeface="楷体_GB2312" pitchFamily="49" charset="-122"/>
              </a:defRPr>
            </a:lvl4pPr>
            <a:lvl5pPr marL="2057400" indent="-228600">
              <a:lnSpc>
                <a:spcPct val="125000"/>
              </a:lnSpc>
              <a:spcBef>
                <a:spcPct val="20000"/>
              </a:spcBef>
              <a:spcAft>
                <a:spcPct val="20000"/>
              </a:spcAft>
              <a:buFont typeface="Wingdings" panose="05000000000000000000" pitchFamily="2" charset="2"/>
              <a:buChar char="Ø"/>
              <a:defRPr sz="2000" b="1">
                <a:solidFill>
                  <a:schemeClr val="tx1"/>
                </a:solidFill>
                <a:latin typeface="楷体_GB2312" pitchFamily="49" charset="-122"/>
                <a:ea typeface="楷体_GB2312" pitchFamily="49" charset="-122"/>
              </a:defRPr>
            </a:lvl5pPr>
            <a:lvl6pPr marL="2514600" indent="-228600" eaLnBrk="0" fontAlgn="base" hangingPunct="0">
              <a:lnSpc>
                <a:spcPct val="125000"/>
              </a:lnSpc>
              <a:spcBef>
                <a:spcPct val="20000"/>
              </a:spcBef>
              <a:spcAft>
                <a:spcPct val="20000"/>
              </a:spcAft>
              <a:buFont typeface="Wingdings" panose="05000000000000000000" pitchFamily="2" charset="2"/>
              <a:buChar char="Ø"/>
              <a:defRPr sz="2000" b="1">
                <a:solidFill>
                  <a:schemeClr val="tx1"/>
                </a:solidFill>
                <a:latin typeface="楷体_GB2312" pitchFamily="49" charset="-122"/>
                <a:ea typeface="楷体_GB2312" pitchFamily="49" charset="-122"/>
              </a:defRPr>
            </a:lvl6pPr>
            <a:lvl7pPr marL="2971800" indent="-228600" eaLnBrk="0" fontAlgn="base" hangingPunct="0">
              <a:lnSpc>
                <a:spcPct val="125000"/>
              </a:lnSpc>
              <a:spcBef>
                <a:spcPct val="20000"/>
              </a:spcBef>
              <a:spcAft>
                <a:spcPct val="20000"/>
              </a:spcAft>
              <a:buFont typeface="Wingdings" panose="05000000000000000000" pitchFamily="2" charset="2"/>
              <a:buChar char="Ø"/>
              <a:defRPr sz="2000" b="1">
                <a:solidFill>
                  <a:schemeClr val="tx1"/>
                </a:solidFill>
                <a:latin typeface="楷体_GB2312" pitchFamily="49" charset="-122"/>
                <a:ea typeface="楷体_GB2312" pitchFamily="49" charset="-122"/>
              </a:defRPr>
            </a:lvl7pPr>
            <a:lvl8pPr marL="3429000" indent="-228600" eaLnBrk="0" fontAlgn="base" hangingPunct="0">
              <a:lnSpc>
                <a:spcPct val="125000"/>
              </a:lnSpc>
              <a:spcBef>
                <a:spcPct val="20000"/>
              </a:spcBef>
              <a:spcAft>
                <a:spcPct val="20000"/>
              </a:spcAft>
              <a:buFont typeface="Wingdings" panose="05000000000000000000" pitchFamily="2" charset="2"/>
              <a:buChar char="Ø"/>
              <a:defRPr sz="2000" b="1">
                <a:solidFill>
                  <a:schemeClr val="tx1"/>
                </a:solidFill>
                <a:latin typeface="楷体_GB2312" pitchFamily="49" charset="-122"/>
                <a:ea typeface="楷体_GB2312" pitchFamily="49" charset="-122"/>
              </a:defRPr>
            </a:lvl8pPr>
            <a:lvl9pPr marL="3886200" indent="-228600" eaLnBrk="0" fontAlgn="base" hangingPunct="0">
              <a:lnSpc>
                <a:spcPct val="125000"/>
              </a:lnSpc>
              <a:spcBef>
                <a:spcPct val="20000"/>
              </a:spcBef>
              <a:spcAft>
                <a:spcPct val="20000"/>
              </a:spcAft>
              <a:buFont typeface="Wingdings" panose="05000000000000000000" pitchFamily="2" charset="2"/>
              <a:buChar char="Ø"/>
              <a:defRPr sz="2000" b="1">
                <a:solidFill>
                  <a:schemeClr val="tx1"/>
                </a:solidFill>
                <a:latin typeface="楷体_GB2312" pitchFamily="49" charset="-122"/>
                <a:ea typeface="楷体_GB2312" pitchFamily="49" charset="-122"/>
              </a:defRPr>
            </a:lvl9pPr>
          </a:lstStyle>
          <a:p>
            <a:pPr eaLnBrk="1" hangingPunct="1">
              <a:spcBef>
                <a:spcPct val="0"/>
              </a:spcBef>
              <a:spcAft>
                <a:spcPct val="0"/>
              </a:spcAft>
              <a:buClrTx/>
              <a:buFontTx/>
              <a:buNone/>
            </a:pPr>
            <a:r>
              <a:rPr lang="zh-CN" altLang="en-US" sz="2400">
                <a:solidFill>
                  <a:schemeClr val="tx2"/>
                </a:solidFill>
                <a:latin typeface="华文新魏" panose="02010800040101010101" pitchFamily="2" charset="-122"/>
              </a:rPr>
              <a:t>     体内具有增殖能力，能够分化生成不同类型细胞的原始细胞称为</a:t>
            </a:r>
            <a:r>
              <a:rPr lang="zh-CN" altLang="en-US" sz="2400">
                <a:solidFill>
                  <a:srgbClr val="FF0000"/>
                </a:solidFill>
                <a:latin typeface="华文新魏" panose="02010800040101010101" pitchFamily="2" charset="-122"/>
              </a:rPr>
              <a:t>干细胞</a:t>
            </a:r>
            <a:r>
              <a:rPr lang="zh-CN" altLang="en-US" sz="2400">
                <a:solidFill>
                  <a:schemeClr val="tx2"/>
                </a:solidFill>
                <a:latin typeface="华文新魏" panose="02010800040101010101" pitchFamily="2" charset="-122"/>
              </a:rPr>
              <a:t>（</a:t>
            </a:r>
            <a:r>
              <a:rPr lang="en-US" altLang="zh-CN" sz="2400">
                <a:solidFill>
                  <a:schemeClr val="tx2"/>
                </a:solidFill>
                <a:latin typeface="华文新魏" panose="02010800040101010101" pitchFamily="2" charset="-122"/>
              </a:rPr>
              <a:t>stem cell</a:t>
            </a:r>
            <a:r>
              <a:rPr lang="zh-CN" altLang="en-US" sz="2400">
                <a:solidFill>
                  <a:schemeClr val="tx2"/>
                </a:solidFill>
                <a:latin typeface="华文新魏" panose="02010800040101010101" pitchFamily="2" charset="-122"/>
              </a:rPr>
              <a:t>）。</a:t>
            </a:r>
          </a:p>
          <a:p>
            <a:pPr eaLnBrk="1" hangingPunct="1">
              <a:spcBef>
                <a:spcPct val="0"/>
              </a:spcBef>
              <a:spcAft>
                <a:spcPct val="0"/>
              </a:spcAft>
              <a:buClrTx/>
              <a:buFontTx/>
              <a:buNone/>
            </a:pPr>
            <a:endParaRPr lang="zh-CN" altLang="en-US" sz="2400">
              <a:solidFill>
                <a:schemeClr val="tx2"/>
              </a:solidFill>
              <a:latin typeface="华文新魏" panose="02010800040101010101" pitchFamily="2" charset="-122"/>
            </a:endParaRPr>
          </a:p>
          <a:p>
            <a:pPr eaLnBrk="1" hangingPunct="1">
              <a:spcBef>
                <a:spcPct val="0"/>
              </a:spcBef>
              <a:spcAft>
                <a:spcPct val="0"/>
              </a:spcAft>
              <a:buClrTx/>
              <a:buFontTx/>
              <a:buNone/>
            </a:pPr>
            <a:r>
              <a:rPr lang="zh-CN" altLang="en-US" sz="2400">
                <a:solidFill>
                  <a:schemeClr val="tx2"/>
                </a:solidFill>
                <a:latin typeface="华文新魏" panose="02010800040101010101" pitchFamily="2" charset="-122"/>
              </a:rPr>
              <a:t>  干细胞的特点使得其在细胞治疗、组织和器官的重建以及作为新药研究模型中具有重要价值。</a:t>
            </a:r>
          </a:p>
          <a:p>
            <a:pPr eaLnBrk="1" hangingPunct="1">
              <a:lnSpc>
                <a:spcPct val="100000"/>
              </a:lnSpc>
              <a:spcBef>
                <a:spcPct val="0"/>
              </a:spcBef>
              <a:spcAft>
                <a:spcPct val="0"/>
              </a:spcAft>
              <a:buClrTx/>
              <a:buFontTx/>
              <a:buNone/>
            </a:pPr>
            <a:endParaRPr lang="zh-CN" altLang="en-US" sz="1800">
              <a:solidFill>
                <a:schemeClr val="tx2"/>
              </a:solidFill>
              <a:ea typeface="隶书" panose="02010509060101010101" pitchFamily="49" charset="-122"/>
            </a:endParaRPr>
          </a:p>
          <a:p>
            <a:pPr eaLnBrk="1" hangingPunct="1">
              <a:lnSpc>
                <a:spcPct val="100000"/>
              </a:lnSpc>
              <a:spcBef>
                <a:spcPct val="0"/>
              </a:spcBef>
              <a:spcAft>
                <a:spcPct val="0"/>
              </a:spcAft>
              <a:buClrTx/>
              <a:buFontTx/>
              <a:buNone/>
            </a:pPr>
            <a:endParaRPr lang="zh-CN" altLang="en-US" sz="1800">
              <a:solidFill>
                <a:schemeClr val="tx2"/>
              </a:solidFill>
              <a:ea typeface="隶书" panose="02010509060101010101" pitchFamily="49" charset="-122"/>
            </a:endParaRPr>
          </a:p>
          <a:p>
            <a:pPr eaLnBrk="1" hangingPunct="1">
              <a:lnSpc>
                <a:spcPct val="100000"/>
              </a:lnSpc>
              <a:spcBef>
                <a:spcPct val="0"/>
              </a:spcBef>
              <a:spcAft>
                <a:spcPct val="0"/>
              </a:spcAft>
              <a:buClrTx/>
              <a:buFontTx/>
              <a:buNone/>
            </a:pPr>
            <a:endParaRPr lang="zh-CN" altLang="en-US" sz="1800">
              <a:solidFill>
                <a:schemeClr val="tx2"/>
              </a:solidFill>
              <a:ea typeface="隶书" panose="02010509060101010101" pitchFamily="49" charset="-122"/>
            </a:endParaRPr>
          </a:p>
          <a:p>
            <a:pPr eaLnBrk="1" hangingPunct="1">
              <a:lnSpc>
                <a:spcPct val="100000"/>
              </a:lnSpc>
              <a:spcBef>
                <a:spcPct val="0"/>
              </a:spcBef>
              <a:spcAft>
                <a:spcPct val="0"/>
              </a:spcAft>
              <a:buClrTx/>
              <a:buFontTx/>
              <a:buNone/>
            </a:pPr>
            <a:endParaRPr lang="zh-CN" altLang="en-US" sz="1800">
              <a:solidFill>
                <a:schemeClr val="tx2"/>
              </a:solidFill>
              <a:ea typeface="隶书" panose="02010509060101010101" pitchFamily="49" charset="-122"/>
            </a:endParaRPr>
          </a:p>
          <a:p>
            <a:pPr eaLnBrk="1" hangingPunct="1">
              <a:lnSpc>
                <a:spcPct val="100000"/>
              </a:lnSpc>
              <a:spcBef>
                <a:spcPct val="0"/>
              </a:spcBef>
              <a:spcAft>
                <a:spcPct val="0"/>
              </a:spcAft>
              <a:buClrTx/>
              <a:buFontTx/>
              <a:buNone/>
            </a:pPr>
            <a:endParaRPr lang="zh-CN" altLang="en-US" sz="1800">
              <a:solidFill>
                <a:schemeClr val="tx2"/>
              </a:solidFill>
              <a:ea typeface="隶书" panose="02010509060101010101" pitchFamily="49" charset="-122"/>
            </a:endParaRPr>
          </a:p>
        </p:txBody>
      </p:sp>
      <p:pic>
        <p:nvPicPr>
          <p:cNvPr id="5325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29375" y="4214813"/>
            <a:ext cx="2714625" cy="2478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252" name="灯片编号占位符 4"/>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5000"/>
              </a:lnSpc>
              <a:spcBef>
                <a:spcPct val="20000"/>
              </a:spcBef>
              <a:spcAft>
                <a:spcPct val="20000"/>
              </a:spcAft>
              <a:buClr>
                <a:srgbClr val="FF9900"/>
              </a:buClr>
              <a:buFont typeface="Wingdings" panose="05000000000000000000" pitchFamily="2" charset="2"/>
              <a:buChar char="Ø"/>
              <a:defRPr sz="2800" b="1">
                <a:solidFill>
                  <a:srgbClr val="000F40"/>
                </a:solidFill>
                <a:latin typeface="Times New Roman" panose="02020603050405020304" pitchFamily="18" charset="0"/>
                <a:ea typeface="华文新魏" panose="02010800040101010101" pitchFamily="2" charset="-122"/>
              </a:defRPr>
            </a:lvl1pPr>
            <a:lvl2pPr marL="742950" indent="-285750">
              <a:lnSpc>
                <a:spcPct val="125000"/>
              </a:lnSpc>
              <a:spcBef>
                <a:spcPct val="20000"/>
              </a:spcBef>
              <a:spcAft>
                <a:spcPct val="20000"/>
              </a:spcAft>
              <a:buClr>
                <a:schemeClr val="accent2"/>
              </a:buClr>
              <a:buFont typeface="Wingdings" panose="05000000000000000000" pitchFamily="2" charset="2"/>
              <a:buChar char="Ø"/>
              <a:defRPr sz="2400" b="1">
                <a:solidFill>
                  <a:srgbClr val="000F40"/>
                </a:solidFill>
                <a:latin typeface="Times New Roman" panose="02020603050405020304" pitchFamily="18" charset="0"/>
                <a:ea typeface="楷体_GB2312" pitchFamily="49" charset="-122"/>
              </a:defRPr>
            </a:lvl2pPr>
            <a:lvl3pPr marL="1143000" indent="-228600">
              <a:lnSpc>
                <a:spcPct val="125000"/>
              </a:lnSpc>
              <a:spcBef>
                <a:spcPct val="20000"/>
              </a:spcBef>
              <a:spcAft>
                <a:spcPct val="20000"/>
              </a:spcAft>
              <a:buFont typeface="Wingdings" panose="05000000000000000000" pitchFamily="2" charset="2"/>
              <a:buChar char="Ø"/>
              <a:defRPr sz="2400" b="1">
                <a:solidFill>
                  <a:schemeClr val="tx1"/>
                </a:solidFill>
                <a:latin typeface="楷体_GB2312" pitchFamily="49" charset="-122"/>
                <a:ea typeface="楷体_GB2312" pitchFamily="49" charset="-122"/>
              </a:defRPr>
            </a:lvl3pPr>
            <a:lvl4pPr marL="1600200" indent="-228600">
              <a:lnSpc>
                <a:spcPct val="125000"/>
              </a:lnSpc>
              <a:spcBef>
                <a:spcPct val="20000"/>
              </a:spcBef>
              <a:spcAft>
                <a:spcPct val="20000"/>
              </a:spcAft>
              <a:buFont typeface="Wingdings" panose="05000000000000000000" pitchFamily="2" charset="2"/>
              <a:buChar char="Ø"/>
              <a:defRPr sz="2000" b="1">
                <a:solidFill>
                  <a:schemeClr val="tx1"/>
                </a:solidFill>
                <a:latin typeface="楷体_GB2312" pitchFamily="49" charset="-122"/>
                <a:ea typeface="楷体_GB2312" pitchFamily="49" charset="-122"/>
              </a:defRPr>
            </a:lvl4pPr>
            <a:lvl5pPr marL="2057400" indent="-228600">
              <a:lnSpc>
                <a:spcPct val="125000"/>
              </a:lnSpc>
              <a:spcBef>
                <a:spcPct val="20000"/>
              </a:spcBef>
              <a:spcAft>
                <a:spcPct val="20000"/>
              </a:spcAft>
              <a:buFont typeface="Wingdings" panose="05000000000000000000" pitchFamily="2" charset="2"/>
              <a:buChar char="Ø"/>
              <a:defRPr sz="2000" b="1">
                <a:solidFill>
                  <a:schemeClr val="tx1"/>
                </a:solidFill>
                <a:latin typeface="楷体_GB2312" pitchFamily="49" charset="-122"/>
                <a:ea typeface="楷体_GB2312" pitchFamily="49" charset="-122"/>
              </a:defRPr>
            </a:lvl5pPr>
            <a:lvl6pPr marL="2514600" indent="-228600" eaLnBrk="0" fontAlgn="base" hangingPunct="0">
              <a:lnSpc>
                <a:spcPct val="125000"/>
              </a:lnSpc>
              <a:spcBef>
                <a:spcPct val="20000"/>
              </a:spcBef>
              <a:spcAft>
                <a:spcPct val="20000"/>
              </a:spcAft>
              <a:buFont typeface="Wingdings" panose="05000000000000000000" pitchFamily="2" charset="2"/>
              <a:buChar char="Ø"/>
              <a:defRPr sz="2000" b="1">
                <a:solidFill>
                  <a:schemeClr val="tx1"/>
                </a:solidFill>
                <a:latin typeface="楷体_GB2312" pitchFamily="49" charset="-122"/>
                <a:ea typeface="楷体_GB2312" pitchFamily="49" charset="-122"/>
              </a:defRPr>
            </a:lvl6pPr>
            <a:lvl7pPr marL="2971800" indent="-228600" eaLnBrk="0" fontAlgn="base" hangingPunct="0">
              <a:lnSpc>
                <a:spcPct val="125000"/>
              </a:lnSpc>
              <a:spcBef>
                <a:spcPct val="20000"/>
              </a:spcBef>
              <a:spcAft>
                <a:spcPct val="20000"/>
              </a:spcAft>
              <a:buFont typeface="Wingdings" panose="05000000000000000000" pitchFamily="2" charset="2"/>
              <a:buChar char="Ø"/>
              <a:defRPr sz="2000" b="1">
                <a:solidFill>
                  <a:schemeClr val="tx1"/>
                </a:solidFill>
                <a:latin typeface="楷体_GB2312" pitchFamily="49" charset="-122"/>
                <a:ea typeface="楷体_GB2312" pitchFamily="49" charset="-122"/>
              </a:defRPr>
            </a:lvl7pPr>
            <a:lvl8pPr marL="3429000" indent="-228600" eaLnBrk="0" fontAlgn="base" hangingPunct="0">
              <a:lnSpc>
                <a:spcPct val="125000"/>
              </a:lnSpc>
              <a:spcBef>
                <a:spcPct val="20000"/>
              </a:spcBef>
              <a:spcAft>
                <a:spcPct val="20000"/>
              </a:spcAft>
              <a:buFont typeface="Wingdings" panose="05000000000000000000" pitchFamily="2" charset="2"/>
              <a:buChar char="Ø"/>
              <a:defRPr sz="2000" b="1">
                <a:solidFill>
                  <a:schemeClr val="tx1"/>
                </a:solidFill>
                <a:latin typeface="楷体_GB2312" pitchFamily="49" charset="-122"/>
                <a:ea typeface="楷体_GB2312" pitchFamily="49" charset="-122"/>
              </a:defRPr>
            </a:lvl8pPr>
            <a:lvl9pPr marL="3886200" indent="-228600" eaLnBrk="0" fontAlgn="base" hangingPunct="0">
              <a:lnSpc>
                <a:spcPct val="125000"/>
              </a:lnSpc>
              <a:spcBef>
                <a:spcPct val="20000"/>
              </a:spcBef>
              <a:spcAft>
                <a:spcPct val="20000"/>
              </a:spcAft>
              <a:buFont typeface="Wingdings" panose="05000000000000000000" pitchFamily="2" charset="2"/>
              <a:buChar char="Ø"/>
              <a:defRPr sz="2000" b="1">
                <a:solidFill>
                  <a:schemeClr val="tx1"/>
                </a:solidFill>
                <a:latin typeface="楷体_GB2312" pitchFamily="49" charset="-122"/>
                <a:ea typeface="楷体_GB2312" pitchFamily="49" charset="-122"/>
              </a:defRPr>
            </a:lvl9pPr>
          </a:lstStyle>
          <a:p>
            <a:pPr>
              <a:lnSpc>
                <a:spcPct val="100000"/>
              </a:lnSpc>
              <a:spcBef>
                <a:spcPct val="0"/>
              </a:spcBef>
              <a:spcAft>
                <a:spcPct val="0"/>
              </a:spcAft>
              <a:buClrTx/>
              <a:buFontTx/>
              <a:buNone/>
            </a:pPr>
            <a:fld id="{E53169D2-1241-C74C-BF13-20DAC2FED026}" type="slidenum">
              <a:rPr lang="zh-CN" altLang="en-US" sz="1600" b="0" smtClean="0">
                <a:solidFill>
                  <a:schemeClr val="tx1"/>
                </a:solidFill>
                <a:ea typeface="楷体_GB2312" pitchFamily="49" charset="-122"/>
              </a:rPr>
              <a:t>26</a:t>
            </a:fld>
            <a:endParaRPr lang="en-US" altLang="zh-CN" sz="1600" b="0">
              <a:solidFill>
                <a:schemeClr val="tx1"/>
              </a:solidFill>
              <a:ea typeface="楷体_GB2312" pitchFamily="49" charset="-122"/>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297" name="图片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806950" y="2781300"/>
            <a:ext cx="4337050" cy="407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298" name="图片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2781300"/>
            <a:ext cx="4572000" cy="407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299" name="图片 5"/>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25400"/>
            <a:ext cx="9144000" cy="280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321" name="Picture 6" descr="200809cov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5472113"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322" name="Text Box 7"/>
          <p:cNvSpPr txBox="1">
            <a:spLocks noChangeArrowheads="1"/>
          </p:cNvSpPr>
          <p:nvPr/>
        </p:nvSpPr>
        <p:spPr bwMode="auto">
          <a:xfrm>
            <a:off x="5435600" y="1773238"/>
            <a:ext cx="3708400" cy="15220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5000"/>
              </a:lnSpc>
              <a:spcBef>
                <a:spcPct val="20000"/>
              </a:spcBef>
              <a:spcAft>
                <a:spcPct val="20000"/>
              </a:spcAft>
              <a:buClr>
                <a:srgbClr val="FF9900"/>
              </a:buClr>
              <a:buFont typeface="Wingdings" panose="05000000000000000000" pitchFamily="2" charset="2"/>
              <a:buChar char="Ø"/>
              <a:defRPr sz="2800" b="1">
                <a:solidFill>
                  <a:srgbClr val="000F40"/>
                </a:solidFill>
                <a:latin typeface="Times New Roman" panose="02020603050405020304" pitchFamily="18" charset="0"/>
                <a:ea typeface="华文新魏" panose="02010800040101010101" pitchFamily="2" charset="-122"/>
              </a:defRPr>
            </a:lvl1pPr>
            <a:lvl2pPr marL="742950" indent="-285750">
              <a:lnSpc>
                <a:spcPct val="125000"/>
              </a:lnSpc>
              <a:spcBef>
                <a:spcPct val="20000"/>
              </a:spcBef>
              <a:spcAft>
                <a:spcPct val="20000"/>
              </a:spcAft>
              <a:buClr>
                <a:schemeClr val="accent2"/>
              </a:buClr>
              <a:buFont typeface="Wingdings" panose="05000000000000000000" pitchFamily="2" charset="2"/>
              <a:buChar char="Ø"/>
              <a:defRPr sz="2400" b="1">
                <a:solidFill>
                  <a:srgbClr val="000F40"/>
                </a:solidFill>
                <a:latin typeface="Times New Roman" panose="02020603050405020304" pitchFamily="18" charset="0"/>
                <a:ea typeface="楷体_GB2312" pitchFamily="49" charset="-122"/>
              </a:defRPr>
            </a:lvl2pPr>
            <a:lvl3pPr marL="1143000" indent="-228600">
              <a:lnSpc>
                <a:spcPct val="125000"/>
              </a:lnSpc>
              <a:spcBef>
                <a:spcPct val="20000"/>
              </a:spcBef>
              <a:spcAft>
                <a:spcPct val="20000"/>
              </a:spcAft>
              <a:buFont typeface="Wingdings" panose="05000000000000000000" pitchFamily="2" charset="2"/>
              <a:buChar char="Ø"/>
              <a:defRPr sz="2400" b="1">
                <a:solidFill>
                  <a:schemeClr val="tx1"/>
                </a:solidFill>
                <a:latin typeface="楷体_GB2312" pitchFamily="49" charset="-122"/>
                <a:ea typeface="楷体_GB2312" pitchFamily="49" charset="-122"/>
              </a:defRPr>
            </a:lvl3pPr>
            <a:lvl4pPr marL="1600200" indent="-228600">
              <a:lnSpc>
                <a:spcPct val="125000"/>
              </a:lnSpc>
              <a:spcBef>
                <a:spcPct val="20000"/>
              </a:spcBef>
              <a:spcAft>
                <a:spcPct val="20000"/>
              </a:spcAft>
              <a:buFont typeface="Wingdings" panose="05000000000000000000" pitchFamily="2" charset="2"/>
              <a:buChar char="Ø"/>
              <a:defRPr sz="2000" b="1">
                <a:solidFill>
                  <a:schemeClr val="tx1"/>
                </a:solidFill>
                <a:latin typeface="楷体_GB2312" pitchFamily="49" charset="-122"/>
                <a:ea typeface="楷体_GB2312" pitchFamily="49" charset="-122"/>
              </a:defRPr>
            </a:lvl4pPr>
            <a:lvl5pPr marL="2057400" indent="-228600">
              <a:lnSpc>
                <a:spcPct val="125000"/>
              </a:lnSpc>
              <a:spcBef>
                <a:spcPct val="20000"/>
              </a:spcBef>
              <a:spcAft>
                <a:spcPct val="20000"/>
              </a:spcAft>
              <a:buFont typeface="Wingdings" panose="05000000000000000000" pitchFamily="2" charset="2"/>
              <a:buChar char="Ø"/>
              <a:defRPr sz="2000" b="1">
                <a:solidFill>
                  <a:schemeClr val="tx1"/>
                </a:solidFill>
                <a:latin typeface="楷体_GB2312" pitchFamily="49" charset="-122"/>
                <a:ea typeface="楷体_GB2312" pitchFamily="49" charset="-122"/>
              </a:defRPr>
            </a:lvl5pPr>
            <a:lvl6pPr marL="2514600" indent="-228600" eaLnBrk="0" fontAlgn="base" hangingPunct="0">
              <a:lnSpc>
                <a:spcPct val="125000"/>
              </a:lnSpc>
              <a:spcBef>
                <a:spcPct val="20000"/>
              </a:spcBef>
              <a:spcAft>
                <a:spcPct val="20000"/>
              </a:spcAft>
              <a:buFont typeface="Wingdings" panose="05000000000000000000" pitchFamily="2" charset="2"/>
              <a:buChar char="Ø"/>
              <a:defRPr sz="2000" b="1">
                <a:solidFill>
                  <a:schemeClr val="tx1"/>
                </a:solidFill>
                <a:latin typeface="楷体_GB2312" pitchFamily="49" charset="-122"/>
                <a:ea typeface="楷体_GB2312" pitchFamily="49" charset="-122"/>
              </a:defRPr>
            </a:lvl6pPr>
            <a:lvl7pPr marL="2971800" indent="-228600" eaLnBrk="0" fontAlgn="base" hangingPunct="0">
              <a:lnSpc>
                <a:spcPct val="125000"/>
              </a:lnSpc>
              <a:spcBef>
                <a:spcPct val="20000"/>
              </a:spcBef>
              <a:spcAft>
                <a:spcPct val="20000"/>
              </a:spcAft>
              <a:buFont typeface="Wingdings" panose="05000000000000000000" pitchFamily="2" charset="2"/>
              <a:buChar char="Ø"/>
              <a:defRPr sz="2000" b="1">
                <a:solidFill>
                  <a:schemeClr val="tx1"/>
                </a:solidFill>
                <a:latin typeface="楷体_GB2312" pitchFamily="49" charset="-122"/>
                <a:ea typeface="楷体_GB2312" pitchFamily="49" charset="-122"/>
              </a:defRPr>
            </a:lvl7pPr>
            <a:lvl8pPr marL="3429000" indent="-228600" eaLnBrk="0" fontAlgn="base" hangingPunct="0">
              <a:lnSpc>
                <a:spcPct val="125000"/>
              </a:lnSpc>
              <a:spcBef>
                <a:spcPct val="20000"/>
              </a:spcBef>
              <a:spcAft>
                <a:spcPct val="20000"/>
              </a:spcAft>
              <a:buFont typeface="Wingdings" panose="05000000000000000000" pitchFamily="2" charset="2"/>
              <a:buChar char="Ø"/>
              <a:defRPr sz="2000" b="1">
                <a:solidFill>
                  <a:schemeClr val="tx1"/>
                </a:solidFill>
                <a:latin typeface="楷体_GB2312" pitchFamily="49" charset="-122"/>
                <a:ea typeface="楷体_GB2312" pitchFamily="49" charset="-122"/>
              </a:defRPr>
            </a:lvl8pPr>
            <a:lvl9pPr marL="3886200" indent="-228600" eaLnBrk="0" fontAlgn="base" hangingPunct="0">
              <a:lnSpc>
                <a:spcPct val="125000"/>
              </a:lnSpc>
              <a:spcBef>
                <a:spcPct val="20000"/>
              </a:spcBef>
              <a:spcAft>
                <a:spcPct val="20000"/>
              </a:spcAft>
              <a:buFont typeface="Wingdings" panose="05000000000000000000" pitchFamily="2" charset="2"/>
              <a:buChar char="Ø"/>
              <a:defRPr sz="2000" b="1">
                <a:solidFill>
                  <a:schemeClr val="tx1"/>
                </a:solidFill>
                <a:latin typeface="楷体_GB2312" pitchFamily="49" charset="-122"/>
                <a:ea typeface="楷体_GB2312" pitchFamily="49" charset="-122"/>
              </a:defRPr>
            </a:lvl9pPr>
          </a:lstStyle>
          <a:p>
            <a:pPr eaLnBrk="1" hangingPunct="1">
              <a:lnSpc>
                <a:spcPct val="100000"/>
              </a:lnSpc>
              <a:spcBef>
                <a:spcPct val="50000"/>
              </a:spcBef>
              <a:spcAft>
                <a:spcPct val="0"/>
              </a:spcAft>
              <a:buClrTx/>
              <a:buFontTx/>
              <a:buNone/>
            </a:pPr>
            <a:r>
              <a:rPr lang="zh-CN" altLang="en-US" sz="1800">
                <a:solidFill>
                  <a:schemeClr val="tx1"/>
                </a:solidFill>
                <a:ea typeface="楷体_GB2312" pitchFamily="49" charset="-122"/>
                <a:hlinkClick r:id="rId3"/>
              </a:rPr>
              <a:t>中国科学院上海生命科学研究院</a:t>
            </a:r>
            <a:endParaRPr lang="zh-CN" altLang="en-US" sz="1800">
              <a:solidFill>
                <a:schemeClr val="tx1"/>
              </a:solidFill>
              <a:ea typeface="楷体_GB2312" pitchFamily="49" charset="-122"/>
            </a:endParaRPr>
          </a:p>
          <a:p>
            <a:pPr eaLnBrk="1" hangingPunct="1">
              <a:lnSpc>
                <a:spcPct val="100000"/>
              </a:lnSpc>
              <a:spcBef>
                <a:spcPct val="50000"/>
              </a:spcBef>
              <a:spcAft>
                <a:spcPct val="0"/>
              </a:spcAft>
              <a:buClrTx/>
              <a:buFontTx/>
              <a:buNone/>
            </a:pPr>
            <a:r>
              <a:rPr lang="zh-CN" altLang="en-US" sz="1800">
                <a:solidFill>
                  <a:schemeClr val="tx1"/>
                </a:solidFill>
                <a:ea typeface="楷体_GB2312" pitchFamily="49" charset="-122"/>
                <a:hlinkClick r:id="rId3"/>
              </a:rPr>
              <a:t>生物化学与细胞生物学研究所</a:t>
            </a:r>
            <a:r>
              <a:rPr lang="zh-CN" altLang="en-US" sz="1800">
                <a:solidFill>
                  <a:schemeClr val="tx1"/>
                </a:solidFill>
                <a:ea typeface="楷体_GB2312" pitchFamily="49" charset="-122"/>
              </a:rPr>
              <a:t>主编</a:t>
            </a:r>
            <a:br>
              <a:rPr lang="zh-CN" altLang="en-US" sz="1800">
                <a:solidFill>
                  <a:schemeClr val="tx1"/>
                </a:solidFill>
                <a:ea typeface="楷体_GB2312" pitchFamily="49" charset="-122"/>
              </a:rPr>
            </a:br>
            <a:endParaRPr lang="en-US" altLang="zh-CN" sz="1800">
              <a:solidFill>
                <a:schemeClr val="tx1"/>
              </a:solidFill>
              <a:ea typeface="隶书" panose="02010509060101010101" pitchFamily="49" charset="-122"/>
            </a:endParaRPr>
          </a:p>
          <a:p>
            <a:pPr eaLnBrk="1" hangingPunct="1">
              <a:lnSpc>
                <a:spcPct val="100000"/>
              </a:lnSpc>
              <a:spcBef>
                <a:spcPct val="50000"/>
              </a:spcBef>
              <a:spcAft>
                <a:spcPct val="0"/>
              </a:spcAft>
              <a:buClrTx/>
              <a:buFontTx/>
              <a:buNone/>
            </a:pPr>
            <a:r>
              <a:rPr lang="en-US" altLang="zh-CN" sz="2000">
                <a:solidFill>
                  <a:srgbClr val="FF0066"/>
                </a:solidFill>
                <a:ea typeface="隶书" panose="02010509060101010101" pitchFamily="49" charset="-122"/>
              </a:rPr>
              <a:t>2022 Impact Factor 46.297</a:t>
            </a:r>
          </a:p>
        </p:txBody>
      </p:sp>
      <p:sp>
        <p:nvSpPr>
          <p:cNvPr id="56323" name="灯片编号占位符 3"/>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5000"/>
              </a:lnSpc>
              <a:spcBef>
                <a:spcPct val="20000"/>
              </a:spcBef>
              <a:spcAft>
                <a:spcPct val="20000"/>
              </a:spcAft>
              <a:buClr>
                <a:srgbClr val="FF9900"/>
              </a:buClr>
              <a:buFont typeface="Wingdings" panose="05000000000000000000" pitchFamily="2" charset="2"/>
              <a:buChar char="Ø"/>
              <a:defRPr sz="2800" b="1">
                <a:solidFill>
                  <a:srgbClr val="000F40"/>
                </a:solidFill>
                <a:latin typeface="Times New Roman" panose="02020603050405020304" pitchFamily="18" charset="0"/>
                <a:ea typeface="华文新魏" panose="02010800040101010101" pitchFamily="2" charset="-122"/>
              </a:defRPr>
            </a:lvl1pPr>
            <a:lvl2pPr marL="742950" indent="-285750">
              <a:lnSpc>
                <a:spcPct val="125000"/>
              </a:lnSpc>
              <a:spcBef>
                <a:spcPct val="20000"/>
              </a:spcBef>
              <a:spcAft>
                <a:spcPct val="20000"/>
              </a:spcAft>
              <a:buClr>
                <a:schemeClr val="accent2"/>
              </a:buClr>
              <a:buFont typeface="Wingdings" panose="05000000000000000000" pitchFamily="2" charset="2"/>
              <a:buChar char="Ø"/>
              <a:defRPr sz="2400" b="1">
                <a:solidFill>
                  <a:srgbClr val="000F40"/>
                </a:solidFill>
                <a:latin typeface="Times New Roman" panose="02020603050405020304" pitchFamily="18" charset="0"/>
                <a:ea typeface="楷体_GB2312" pitchFamily="49" charset="-122"/>
              </a:defRPr>
            </a:lvl2pPr>
            <a:lvl3pPr marL="1143000" indent="-228600">
              <a:lnSpc>
                <a:spcPct val="125000"/>
              </a:lnSpc>
              <a:spcBef>
                <a:spcPct val="20000"/>
              </a:spcBef>
              <a:spcAft>
                <a:spcPct val="20000"/>
              </a:spcAft>
              <a:buFont typeface="Wingdings" panose="05000000000000000000" pitchFamily="2" charset="2"/>
              <a:buChar char="Ø"/>
              <a:defRPr sz="2400" b="1">
                <a:solidFill>
                  <a:schemeClr val="tx1"/>
                </a:solidFill>
                <a:latin typeface="楷体_GB2312" pitchFamily="49" charset="-122"/>
                <a:ea typeface="楷体_GB2312" pitchFamily="49" charset="-122"/>
              </a:defRPr>
            </a:lvl3pPr>
            <a:lvl4pPr marL="1600200" indent="-228600">
              <a:lnSpc>
                <a:spcPct val="125000"/>
              </a:lnSpc>
              <a:spcBef>
                <a:spcPct val="20000"/>
              </a:spcBef>
              <a:spcAft>
                <a:spcPct val="20000"/>
              </a:spcAft>
              <a:buFont typeface="Wingdings" panose="05000000000000000000" pitchFamily="2" charset="2"/>
              <a:buChar char="Ø"/>
              <a:defRPr sz="2000" b="1">
                <a:solidFill>
                  <a:schemeClr val="tx1"/>
                </a:solidFill>
                <a:latin typeface="楷体_GB2312" pitchFamily="49" charset="-122"/>
                <a:ea typeface="楷体_GB2312" pitchFamily="49" charset="-122"/>
              </a:defRPr>
            </a:lvl4pPr>
            <a:lvl5pPr marL="2057400" indent="-228600">
              <a:lnSpc>
                <a:spcPct val="125000"/>
              </a:lnSpc>
              <a:spcBef>
                <a:spcPct val="20000"/>
              </a:spcBef>
              <a:spcAft>
                <a:spcPct val="20000"/>
              </a:spcAft>
              <a:buFont typeface="Wingdings" panose="05000000000000000000" pitchFamily="2" charset="2"/>
              <a:buChar char="Ø"/>
              <a:defRPr sz="2000" b="1">
                <a:solidFill>
                  <a:schemeClr val="tx1"/>
                </a:solidFill>
                <a:latin typeface="楷体_GB2312" pitchFamily="49" charset="-122"/>
                <a:ea typeface="楷体_GB2312" pitchFamily="49" charset="-122"/>
              </a:defRPr>
            </a:lvl5pPr>
            <a:lvl6pPr marL="2514600" indent="-228600" eaLnBrk="0" fontAlgn="base" hangingPunct="0">
              <a:lnSpc>
                <a:spcPct val="125000"/>
              </a:lnSpc>
              <a:spcBef>
                <a:spcPct val="20000"/>
              </a:spcBef>
              <a:spcAft>
                <a:spcPct val="20000"/>
              </a:spcAft>
              <a:buFont typeface="Wingdings" panose="05000000000000000000" pitchFamily="2" charset="2"/>
              <a:buChar char="Ø"/>
              <a:defRPr sz="2000" b="1">
                <a:solidFill>
                  <a:schemeClr val="tx1"/>
                </a:solidFill>
                <a:latin typeface="楷体_GB2312" pitchFamily="49" charset="-122"/>
                <a:ea typeface="楷体_GB2312" pitchFamily="49" charset="-122"/>
              </a:defRPr>
            </a:lvl6pPr>
            <a:lvl7pPr marL="2971800" indent="-228600" eaLnBrk="0" fontAlgn="base" hangingPunct="0">
              <a:lnSpc>
                <a:spcPct val="125000"/>
              </a:lnSpc>
              <a:spcBef>
                <a:spcPct val="20000"/>
              </a:spcBef>
              <a:spcAft>
                <a:spcPct val="20000"/>
              </a:spcAft>
              <a:buFont typeface="Wingdings" panose="05000000000000000000" pitchFamily="2" charset="2"/>
              <a:buChar char="Ø"/>
              <a:defRPr sz="2000" b="1">
                <a:solidFill>
                  <a:schemeClr val="tx1"/>
                </a:solidFill>
                <a:latin typeface="楷体_GB2312" pitchFamily="49" charset="-122"/>
                <a:ea typeface="楷体_GB2312" pitchFamily="49" charset="-122"/>
              </a:defRPr>
            </a:lvl7pPr>
            <a:lvl8pPr marL="3429000" indent="-228600" eaLnBrk="0" fontAlgn="base" hangingPunct="0">
              <a:lnSpc>
                <a:spcPct val="125000"/>
              </a:lnSpc>
              <a:spcBef>
                <a:spcPct val="20000"/>
              </a:spcBef>
              <a:spcAft>
                <a:spcPct val="20000"/>
              </a:spcAft>
              <a:buFont typeface="Wingdings" panose="05000000000000000000" pitchFamily="2" charset="2"/>
              <a:buChar char="Ø"/>
              <a:defRPr sz="2000" b="1">
                <a:solidFill>
                  <a:schemeClr val="tx1"/>
                </a:solidFill>
                <a:latin typeface="楷体_GB2312" pitchFamily="49" charset="-122"/>
                <a:ea typeface="楷体_GB2312" pitchFamily="49" charset="-122"/>
              </a:defRPr>
            </a:lvl8pPr>
            <a:lvl9pPr marL="3886200" indent="-228600" eaLnBrk="0" fontAlgn="base" hangingPunct="0">
              <a:lnSpc>
                <a:spcPct val="125000"/>
              </a:lnSpc>
              <a:spcBef>
                <a:spcPct val="20000"/>
              </a:spcBef>
              <a:spcAft>
                <a:spcPct val="20000"/>
              </a:spcAft>
              <a:buFont typeface="Wingdings" panose="05000000000000000000" pitchFamily="2" charset="2"/>
              <a:buChar char="Ø"/>
              <a:defRPr sz="2000" b="1">
                <a:solidFill>
                  <a:schemeClr val="tx1"/>
                </a:solidFill>
                <a:latin typeface="楷体_GB2312" pitchFamily="49" charset="-122"/>
                <a:ea typeface="楷体_GB2312" pitchFamily="49" charset="-122"/>
              </a:defRPr>
            </a:lvl9pPr>
          </a:lstStyle>
          <a:p>
            <a:pPr>
              <a:lnSpc>
                <a:spcPct val="100000"/>
              </a:lnSpc>
              <a:spcBef>
                <a:spcPct val="0"/>
              </a:spcBef>
              <a:spcAft>
                <a:spcPct val="0"/>
              </a:spcAft>
              <a:buClrTx/>
              <a:buFontTx/>
              <a:buNone/>
            </a:pPr>
            <a:fld id="{886DF6B5-ADC6-9A40-992B-F7585F1D510F}" type="slidenum">
              <a:rPr lang="en-US" altLang="zh-CN" sz="1600" b="0" smtClean="0">
                <a:solidFill>
                  <a:schemeClr val="tx1"/>
                </a:solidFill>
                <a:ea typeface="楷体_GB2312" pitchFamily="49" charset="-122"/>
              </a:rPr>
              <a:t>28</a:t>
            </a:fld>
            <a:endParaRPr lang="en-US" altLang="zh-CN" sz="1600" b="0">
              <a:solidFill>
                <a:schemeClr val="tx1"/>
              </a:solidFill>
              <a:ea typeface="楷体_GB2312" pitchFamily="49" charset="-122"/>
            </a:endParaRPr>
          </a:p>
        </p:txBody>
      </p:sp>
      <p:sp>
        <p:nvSpPr>
          <p:cNvPr id="56324" name="页脚占位符 4"/>
          <p:cNvSpPr>
            <a:spLocks noGrp="1"/>
          </p:cNvSpPr>
          <p:nvPr>
            <p:ph type="ftr" sz="quarter" idx="11"/>
          </p:nvPr>
        </p:nvSpPr>
        <p:spPr bwMode="auto">
          <a:xfrm>
            <a:off x="3124200" y="6245225"/>
            <a:ext cx="3590925" cy="4762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lnSpc>
                <a:spcPct val="125000"/>
              </a:lnSpc>
              <a:spcBef>
                <a:spcPct val="20000"/>
              </a:spcBef>
              <a:spcAft>
                <a:spcPct val="20000"/>
              </a:spcAft>
              <a:buClr>
                <a:srgbClr val="FF9900"/>
              </a:buClr>
              <a:buFont typeface="Wingdings" panose="05000000000000000000" pitchFamily="2" charset="2"/>
              <a:buChar char="Ø"/>
              <a:defRPr sz="2800" b="1">
                <a:solidFill>
                  <a:srgbClr val="000F40"/>
                </a:solidFill>
                <a:latin typeface="Times New Roman" panose="02020603050405020304" pitchFamily="18" charset="0"/>
                <a:ea typeface="华文新魏" panose="02010800040101010101" pitchFamily="2" charset="-122"/>
              </a:defRPr>
            </a:lvl1pPr>
            <a:lvl2pPr marL="742950" indent="-285750">
              <a:lnSpc>
                <a:spcPct val="125000"/>
              </a:lnSpc>
              <a:spcBef>
                <a:spcPct val="20000"/>
              </a:spcBef>
              <a:spcAft>
                <a:spcPct val="20000"/>
              </a:spcAft>
              <a:buClr>
                <a:schemeClr val="accent2"/>
              </a:buClr>
              <a:buFont typeface="Wingdings" panose="05000000000000000000" pitchFamily="2" charset="2"/>
              <a:buChar char="Ø"/>
              <a:defRPr sz="2400" b="1">
                <a:solidFill>
                  <a:srgbClr val="000F40"/>
                </a:solidFill>
                <a:latin typeface="Times New Roman" panose="02020603050405020304" pitchFamily="18" charset="0"/>
                <a:ea typeface="楷体_GB2312" pitchFamily="49" charset="-122"/>
              </a:defRPr>
            </a:lvl2pPr>
            <a:lvl3pPr marL="1143000" indent="-228600">
              <a:lnSpc>
                <a:spcPct val="125000"/>
              </a:lnSpc>
              <a:spcBef>
                <a:spcPct val="20000"/>
              </a:spcBef>
              <a:spcAft>
                <a:spcPct val="20000"/>
              </a:spcAft>
              <a:buFont typeface="Wingdings" panose="05000000000000000000" pitchFamily="2" charset="2"/>
              <a:buChar char="Ø"/>
              <a:defRPr sz="2400" b="1">
                <a:solidFill>
                  <a:schemeClr val="tx1"/>
                </a:solidFill>
                <a:latin typeface="楷体_GB2312" pitchFamily="49" charset="-122"/>
                <a:ea typeface="楷体_GB2312" pitchFamily="49" charset="-122"/>
              </a:defRPr>
            </a:lvl3pPr>
            <a:lvl4pPr marL="1600200" indent="-228600">
              <a:lnSpc>
                <a:spcPct val="125000"/>
              </a:lnSpc>
              <a:spcBef>
                <a:spcPct val="20000"/>
              </a:spcBef>
              <a:spcAft>
                <a:spcPct val="20000"/>
              </a:spcAft>
              <a:buFont typeface="Wingdings" panose="05000000000000000000" pitchFamily="2" charset="2"/>
              <a:buChar char="Ø"/>
              <a:defRPr sz="2000" b="1">
                <a:solidFill>
                  <a:schemeClr val="tx1"/>
                </a:solidFill>
                <a:latin typeface="楷体_GB2312" pitchFamily="49" charset="-122"/>
                <a:ea typeface="楷体_GB2312" pitchFamily="49" charset="-122"/>
              </a:defRPr>
            </a:lvl4pPr>
            <a:lvl5pPr marL="2057400" indent="-228600">
              <a:lnSpc>
                <a:spcPct val="125000"/>
              </a:lnSpc>
              <a:spcBef>
                <a:spcPct val="20000"/>
              </a:spcBef>
              <a:spcAft>
                <a:spcPct val="20000"/>
              </a:spcAft>
              <a:buFont typeface="Wingdings" panose="05000000000000000000" pitchFamily="2" charset="2"/>
              <a:buChar char="Ø"/>
              <a:defRPr sz="2000" b="1">
                <a:solidFill>
                  <a:schemeClr val="tx1"/>
                </a:solidFill>
                <a:latin typeface="楷体_GB2312" pitchFamily="49" charset="-122"/>
                <a:ea typeface="楷体_GB2312" pitchFamily="49" charset="-122"/>
              </a:defRPr>
            </a:lvl5pPr>
            <a:lvl6pPr marL="2514600" indent="-228600" eaLnBrk="0" fontAlgn="base" hangingPunct="0">
              <a:lnSpc>
                <a:spcPct val="125000"/>
              </a:lnSpc>
              <a:spcBef>
                <a:spcPct val="20000"/>
              </a:spcBef>
              <a:spcAft>
                <a:spcPct val="20000"/>
              </a:spcAft>
              <a:buFont typeface="Wingdings" panose="05000000000000000000" pitchFamily="2" charset="2"/>
              <a:buChar char="Ø"/>
              <a:defRPr sz="2000" b="1">
                <a:solidFill>
                  <a:schemeClr val="tx1"/>
                </a:solidFill>
                <a:latin typeface="楷体_GB2312" pitchFamily="49" charset="-122"/>
                <a:ea typeface="楷体_GB2312" pitchFamily="49" charset="-122"/>
              </a:defRPr>
            </a:lvl6pPr>
            <a:lvl7pPr marL="2971800" indent="-228600" eaLnBrk="0" fontAlgn="base" hangingPunct="0">
              <a:lnSpc>
                <a:spcPct val="125000"/>
              </a:lnSpc>
              <a:spcBef>
                <a:spcPct val="20000"/>
              </a:spcBef>
              <a:spcAft>
                <a:spcPct val="20000"/>
              </a:spcAft>
              <a:buFont typeface="Wingdings" panose="05000000000000000000" pitchFamily="2" charset="2"/>
              <a:buChar char="Ø"/>
              <a:defRPr sz="2000" b="1">
                <a:solidFill>
                  <a:schemeClr val="tx1"/>
                </a:solidFill>
                <a:latin typeface="楷体_GB2312" pitchFamily="49" charset="-122"/>
                <a:ea typeface="楷体_GB2312" pitchFamily="49" charset="-122"/>
              </a:defRPr>
            </a:lvl7pPr>
            <a:lvl8pPr marL="3429000" indent="-228600" eaLnBrk="0" fontAlgn="base" hangingPunct="0">
              <a:lnSpc>
                <a:spcPct val="125000"/>
              </a:lnSpc>
              <a:spcBef>
                <a:spcPct val="20000"/>
              </a:spcBef>
              <a:spcAft>
                <a:spcPct val="20000"/>
              </a:spcAft>
              <a:buFont typeface="Wingdings" panose="05000000000000000000" pitchFamily="2" charset="2"/>
              <a:buChar char="Ø"/>
              <a:defRPr sz="2000" b="1">
                <a:solidFill>
                  <a:schemeClr val="tx1"/>
                </a:solidFill>
                <a:latin typeface="楷体_GB2312" pitchFamily="49" charset="-122"/>
                <a:ea typeface="楷体_GB2312" pitchFamily="49" charset="-122"/>
              </a:defRPr>
            </a:lvl8pPr>
            <a:lvl9pPr marL="3886200" indent="-228600" eaLnBrk="0" fontAlgn="base" hangingPunct="0">
              <a:lnSpc>
                <a:spcPct val="125000"/>
              </a:lnSpc>
              <a:spcBef>
                <a:spcPct val="20000"/>
              </a:spcBef>
              <a:spcAft>
                <a:spcPct val="20000"/>
              </a:spcAft>
              <a:buFont typeface="Wingdings" panose="05000000000000000000" pitchFamily="2" charset="2"/>
              <a:buChar char="Ø"/>
              <a:defRPr sz="2000" b="1">
                <a:solidFill>
                  <a:schemeClr val="tx1"/>
                </a:solidFill>
                <a:latin typeface="楷体_GB2312" pitchFamily="49" charset="-122"/>
                <a:ea typeface="楷体_GB2312" pitchFamily="49" charset="-122"/>
              </a:defRPr>
            </a:lvl9pPr>
          </a:lstStyle>
          <a:p>
            <a:pPr>
              <a:lnSpc>
                <a:spcPct val="100000"/>
              </a:lnSpc>
              <a:spcBef>
                <a:spcPct val="0"/>
              </a:spcBef>
              <a:spcAft>
                <a:spcPct val="0"/>
              </a:spcAft>
              <a:buClrTx/>
              <a:buFontTx/>
              <a:buNone/>
            </a:pPr>
            <a:r>
              <a:rPr lang="en-US" altLang="zh-CN" sz="1800" b="0">
                <a:solidFill>
                  <a:schemeClr val="tx1"/>
                </a:solidFill>
                <a:ea typeface="隶书" panose="02010509060101010101" pitchFamily="49" charset="-122"/>
              </a:rPr>
              <a:t>Wanghs Sun Yat-sen University</a:t>
            </a:r>
          </a:p>
        </p:txBody>
      </p:sp>
      <p:sp>
        <p:nvSpPr>
          <p:cNvPr id="56325" name="日期占位符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lnSpc>
                <a:spcPct val="125000"/>
              </a:lnSpc>
              <a:spcBef>
                <a:spcPct val="20000"/>
              </a:spcBef>
              <a:spcAft>
                <a:spcPct val="20000"/>
              </a:spcAft>
              <a:buClr>
                <a:srgbClr val="FF9900"/>
              </a:buClr>
              <a:buFont typeface="Wingdings" panose="05000000000000000000" pitchFamily="2" charset="2"/>
              <a:buChar char="Ø"/>
              <a:defRPr sz="2800" b="1">
                <a:solidFill>
                  <a:srgbClr val="000F40"/>
                </a:solidFill>
                <a:latin typeface="Times New Roman" panose="02020603050405020304" pitchFamily="18" charset="0"/>
                <a:ea typeface="华文新魏" panose="02010800040101010101" pitchFamily="2" charset="-122"/>
              </a:defRPr>
            </a:lvl1pPr>
            <a:lvl2pPr marL="742950" indent="-285750">
              <a:lnSpc>
                <a:spcPct val="125000"/>
              </a:lnSpc>
              <a:spcBef>
                <a:spcPct val="20000"/>
              </a:spcBef>
              <a:spcAft>
                <a:spcPct val="20000"/>
              </a:spcAft>
              <a:buClr>
                <a:schemeClr val="accent2"/>
              </a:buClr>
              <a:buFont typeface="Wingdings" panose="05000000000000000000" pitchFamily="2" charset="2"/>
              <a:buChar char="Ø"/>
              <a:defRPr sz="2400" b="1">
                <a:solidFill>
                  <a:srgbClr val="000F40"/>
                </a:solidFill>
                <a:latin typeface="Times New Roman" panose="02020603050405020304" pitchFamily="18" charset="0"/>
                <a:ea typeface="楷体_GB2312" pitchFamily="49" charset="-122"/>
              </a:defRPr>
            </a:lvl2pPr>
            <a:lvl3pPr marL="1143000" indent="-228600">
              <a:lnSpc>
                <a:spcPct val="125000"/>
              </a:lnSpc>
              <a:spcBef>
                <a:spcPct val="20000"/>
              </a:spcBef>
              <a:spcAft>
                <a:spcPct val="20000"/>
              </a:spcAft>
              <a:buFont typeface="Wingdings" panose="05000000000000000000" pitchFamily="2" charset="2"/>
              <a:buChar char="Ø"/>
              <a:defRPr sz="2400" b="1">
                <a:solidFill>
                  <a:schemeClr val="tx1"/>
                </a:solidFill>
                <a:latin typeface="楷体_GB2312" pitchFamily="49" charset="-122"/>
                <a:ea typeface="楷体_GB2312" pitchFamily="49" charset="-122"/>
              </a:defRPr>
            </a:lvl3pPr>
            <a:lvl4pPr marL="1600200" indent="-228600">
              <a:lnSpc>
                <a:spcPct val="125000"/>
              </a:lnSpc>
              <a:spcBef>
                <a:spcPct val="20000"/>
              </a:spcBef>
              <a:spcAft>
                <a:spcPct val="20000"/>
              </a:spcAft>
              <a:buFont typeface="Wingdings" panose="05000000000000000000" pitchFamily="2" charset="2"/>
              <a:buChar char="Ø"/>
              <a:defRPr sz="2000" b="1">
                <a:solidFill>
                  <a:schemeClr val="tx1"/>
                </a:solidFill>
                <a:latin typeface="楷体_GB2312" pitchFamily="49" charset="-122"/>
                <a:ea typeface="楷体_GB2312" pitchFamily="49" charset="-122"/>
              </a:defRPr>
            </a:lvl4pPr>
            <a:lvl5pPr marL="2057400" indent="-228600">
              <a:lnSpc>
                <a:spcPct val="125000"/>
              </a:lnSpc>
              <a:spcBef>
                <a:spcPct val="20000"/>
              </a:spcBef>
              <a:spcAft>
                <a:spcPct val="20000"/>
              </a:spcAft>
              <a:buFont typeface="Wingdings" panose="05000000000000000000" pitchFamily="2" charset="2"/>
              <a:buChar char="Ø"/>
              <a:defRPr sz="2000" b="1">
                <a:solidFill>
                  <a:schemeClr val="tx1"/>
                </a:solidFill>
                <a:latin typeface="楷体_GB2312" pitchFamily="49" charset="-122"/>
                <a:ea typeface="楷体_GB2312" pitchFamily="49" charset="-122"/>
              </a:defRPr>
            </a:lvl5pPr>
            <a:lvl6pPr marL="2514600" indent="-228600" eaLnBrk="0" fontAlgn="base" hangingPunct="0">
              <a:lnSpc>
                <a:spcPct val="125000"/>
              </a:lnSpc>
              <a:spcBef>
                <a:spcPct val="20000"/>
              </a:spcBef>
              <a:spcAft>
                <a:spcPct val="20000"/>
              </a:spcAft>
              <a:buFont typeface="Wingdings" panose="05000000000000000000" pitchFamily="2" charset="2"/>
              <a:buChar char="Ø"/>
              <a:defRPr sz="2000" b="1">
                <a:solidFill>
                  <a:schemeClr val="tx1"/>
                </a:solidFill>
                <a:latin typeface="楷体_GB2312" pitchFamily="49" charset="-122"/>
                <a:ea typeface="楷体_GB2312" pitchFamily="49" charset="-122"/>
              </a:defRPr>
            </a:lvl6pPr>
            <a:lvl7pPr marL="2971800" indent="-228600" eaLnBrk="0" fontAlgn="base" hangingPunct="0">
              <a:lnSpc>
                <a:spcPct val="125000"/>
              </a:lnSpc>
              <a:spcBef>
                <a:spcPct val="20000"/>
              </a:spcBef>
              <a:spcAft>
                <a:spcPct val="20000"/>
              </a:spcAft>
              <a:buFont typeface="Wingdings" panose="05000000000000000000" pitchFamily="2" charset="2"/>
              <a:buChar char="Ø"/>
              <a:defRPr sz="2000" b="1">
                <a:solidFill>
                  <a:schemeClr val="tx1"/>
                </a:solidFill>
                <a:latin typeface="楷体_GB2312" pitchFamily="49" charset="-122"/>
                <a:ea typeface="楷体_GB2312" pitchFamily="49" charset="-122"/>
              </a:defRPr>
            </a:lvl7pPr>
            <a:lvl8pPr marL="3429000" indent="-228600" eaLnBrk="0" fontAlgn="base" hangingPunct="0">
              <a:lnSpc>
                <a:spcPct val="125000"/>
              </a:lnSpc>
              <a:spcBef>
                <a:spcPct val="20000"/>
              </a:spcBef>
              <a:spcAft>
                <a:spcPct val="20000"/>
              </a:spcAft>
              <a:buFont typeface="Wingdings" panose="05000000000000000000" pitchFamily="2" charset="2"/>
              <a:buChar char="Ø"/>
              <a:defRPr sz="2000" b="1">
                <a:solidFill>
                  <a:schemeClr val="tx1"/>
                </a:solidFill>
                <a:latin typeface="楷体_GB2312" pitchFamily="49" charset="-122"/>
                <a:ea typeface="楷体_GB2312" pitchFamily="49" charset="-122"/>
              </a:defRPr>
            </a:lvl8pPr>
            <a:lvl9pPr marL="3886200" indent="-228600" eaLnBrk="0" fontAlgn="base" hangingPunct="0">
              <a:lnSpc>
                <a:spcPct val="125000"/>
              </a:lnSpc>
              <a:spcBef>
                <a:spcPct val="20000"/>
              </a:spcBef>
              <a:spcAft>
                <a:spcPct val="20000"/>
              </a:spcAft>
              <a:buFont typeface="Wingdings" panose="05000000000000000000" pitchFamily="2" charset="2"/>
              <a:buChar char="Ø"/>
              <a:defRPr sz="2000" b="1">
                <a:solidFill>
                  <a:schemeClr val="tx1"/>
                </a:solidFill>
                <a:latin typeface="楷体_GB2312" pitchFamily="49" charset="-122"/>
                <a:ea typeface="楷体_GB2312" pitchFamily="49" charset="-122"/>
              </a:defRPr>
            </a:lvl9pPr>
          </a:lstStyle>
          <a:p>
            <a:pPr>
              <a:lnSpc>
                <a:spcPct val="100000"/>
              </a:lnSpc>
              <a:spcBef>
                <a:spcPct val="0"/>
              </a:spcBef>
              <a:spcAft>
                <a:spcPct val="0"/>
              </a:spcAft>
              <a:buClrTx/>
              <a:buFontTx/>
              <a:buNone/>
            </a:pPr>
            <a:fld id="{7502EC85-5DBB-5C4A-ADD4-24E82F9D1C59}" type="datetime1">
              <a:rPr lang="zh-CN" altLang="en-US" sz="1800" b="0" smtClean="0">
                <a:solidFill>
                  <a:schemeClr val="tx1"/>
                </a:solidFill>
                <a:ea typeface="隶书" panose="02010509060101010101" pitchFamily="49" charset="-122"/>
              </a:rPr>
              <a:t>2023/8/31</a:t>
            </a:fld>
            <a:endParaRPr lang="en-US" altLang="zh-CN" sz="1800" b="0">
              <a:solidFill>
                <a:schemeClr val="tx1"/>
              </a:solidFill>
              <a:ea typeface="隶书" panose="02010509060101010101" pitchFamily="49" charset="-122"/>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defRPr/>
            </a:pPr>
            <a:r>
              <a:rPr kumimoji="1" lang="en-US" altLang="zh-CN" dirty="0"/>
              <a:t>Hot-topics</a:t>
            </a:r>
            <a:r>
              <a:rPr kumimoji="1" lang="zh-CN" altLang="en-US" dirty="0"/>
              <a:t> </a:t>
            </a:r>
            <a:r>
              <a:rPr kumimoji="1" lang="en-US" altLang="zh-CN" dirty="0"/>
              <a:t>in</a:t>
            </a:r>
            <a:r>
              <a:rPr kumimoji="1" lang="zh-CN" altLang="en-US" dirty="0"/>
              <a:t> </a:t>
            </a:r>
            <a:r>
              <a:rPr kumimoji="1" lang="en-US" altLang="zh-CN" dirty="0"/>
              <a:t>cell</a:t>
            </a:r>
            <a:r>
              <a:rPr kumimoji="1" lang="zh-CN" altLang="en-US" dirty="0"/>
              <a:t> </a:t>
            </a:r>
            <a:r>
              <a:rPr kumimoji="1" lang="en-US" altLang="zh-CN" dirty="0"/>
              <a:t>biology</a:t>
            </a:r>
            <a:endParaRPr kumimoji="1" lang="zh-CN" altLang="en-US" dirty="0"/>
          </a:p>
        </p:txBody>
      </p:sp>
      <p:sp>
        <p:nvSpPr>
          <p:cNvPr id="57346" name="文本占位符 2"/>
          <p:cNvSpPr>
            <a:spLocks noGrp="1" noChangeArrowheads="1"/>
          </p:cNvSpPr>
          <p:nvPr>
            <p:ph type="body" sz="half" idx="1"/>
          </p:nvPr>
        </p:nvSpPr>
        <p:spPr>
          <a:xfrm>
            <a:off x="457200" y="1196975"/>
            <a:ext cx="8578850" cy="5211763"/>
          </a:xfrm>
        </p:spPr>
        <p:txBody>
          <a:bodyPr/>
          <a:lstStyle/>
          <a:p>
            <a:pPr marL="533400" indent="-495300">
              <a:lnSpc>
                <a:spcPct val="100000"/>
              </a:lnSpc>
            </a:pPr>
            <a:r>
              <a:rPr lang="en-US" altLang="zh-CN" b="0">
                <a:effectLst/>
              </a:rPr>
              <a:t>Gene therapy </a:t>
            </a:r>
            <a:r>
              <a:rPr lang="en-US" altLang="zh-CN" sz="1200" b="0">
                <a:effectLst/>
              </a:rPr>
              <a:t>- </a:t>
            </a:r>
            <a:r>
              <a:rPr lang="en-US" altLang="zh-CN" sz="1600" b="0">
                <a:effectLst/>
              </a:rPr>
              <a:t>This field focus on transferring gene to human cells. </a:t>
            </a:r>
          </a:p>
          <a:p>
            <a:pPr marL="533400" indent="-495300">
              <a:lnSpc>
                <a:spcPct val="100000"/>
              </a:lnSpc>
            </a:pPr>
            <a:r>
              <a:rPr lang="en-US" altLang="zh-CN" b="0">
                <a:effectLst/>
              </a:rPr>
              <a:t>RNA interference (RNAi) - </a:t>
            </a:r>
            <a:r>
              <a:rPr lang="en-US" altLang="zh-CN" sz="1600" b="0">
                <a:effectLst/>
              </a:rPr>
              <a:t>This technique prevents gene expression by inhibiting RNA translation</a:t>
            </a:r>
          </a:p>
          <a:p>
            <a:pPr marL="533400" indent="-495300">
              <a:lnSpc>
                <a:spcPct val="100000"/>
              </a:lnSpc>
            </a:pPr>
            <a:r>
              <a:rPr lang="en-US" altLang="zh-CN" b="0">
                <a:effectLst/>
              </a:rPr>
              <a:t>Genome editing - </a:t>
            </a:r>
            <a:r>
              <a:rPr lang="en-US" altLang="zh-CN" sz="1600" b="0">
                <a:effectLst/>
              </a:rPr>
              <a:t>People have discovered and developed enzymes that can remove genes from the genome. It is possible to remove HIV from the human genome. </a:t>
            </a:r>
            <a:endParaRPr lang="en-US" altLang="zh-CN" b="0">
              <a:effectLst/>
            </a:endParaRPr>
          </a:p>
          <a:p>
            <a:pPr marL="533400" indent="-495300">
              <a:lnSpc>
                <a:spcPct val="100000"/>
              </a:lnSpc>
            </a:pPr>
            <a:r>
              <a:rPr lang="en-US" altLang="zh-CN" b="0">
                <a:effectLst/>
              </a:rPr>
              <a:t>Drug delivery - </a:t>
            </a:r>
            <a:r>
              <a:rPr lang="en-US" altLang="zh-CN" sz="1600" b="0">
                <a:effectLst/>
              </a:rPr>
              <a:t>Synthetic lipoproteins can be used to deliver drugs specifically to cancer cells</a:t>
            </a:r>
            <a:endParaRPr lang="en-US" altLang="zh-CN" b="0">
              <a:effectLst/>
            </a:endParaRPr>
          </a:p>
          <a:p>
            <a:pPr marL="533400" indent="-495300">
              <a:lnSpc>
                <a:spcPct val="100000"/>
              </a:lnSpc>
            </a:pPr>
            <a:r>
              <a:rPr lang="en-US" altLang="zh-CN" b="0">
                <a:effectLst/>
              </a:rPr>
              <a:t>DNA synthesis - </a:t>
            </a:r>
            <a:r>
              <a:rPr lang="en-US" altLang="zh-CN" sz="1600" b="0">
                <a:effectLst/>
              </a:rPr>
              <a:t>This allows us to create life from digital code. </a:t>
            </a:r>
            <a:r>
              <a:rPr lang="en-US" altLang="zh-CN" b="0">
                <a:effectLst/>
              </a:rPr>
              <a:t> </a:t>
            </a:r>
          </a:p>
          <a:p>
            <a:pPr marL="533400" indent="-495300">
              <a:lnSpc>
                <a:spcPct val="100000"/>
              </a:lnSpc>
            </a:pPr>
            <a:r>
              <a:rPr lang="en-US" altLang="zh-CN" b="0">
                <a:effectLst/>
              </a:rPr>
              <a:t>DNA sequence - </a:t>
            </a:r>
            <a:r>
              <a:rPr lang="en-US" altLang="zh-CN" sz="1600" b="0">
                <a:effectLst/>
              </a:rPr>
              <a:t>Used for disease diagnosis</a:t>
            </a:r>
          </a:p>
          <a:p>
            <a:pPr marL="533400" indent="-495300">
              <a:lnSpc>
                <a:spcPct val="100000"/>
              </a:lnSpc>
            </a:pPr>
            <a:r>
              <a:rPr lang="en-US" altLang="zh-CN" b="0">
                <a:effectLst/>
              </a:rPr>
              <a:t>Stem cell - </a:t>
            </a:r>
            <a:r>
              <a:rPr lang="en-US" altLang="zh-CN" sz="1600" b="0">
                <a:effectLst/>
              </a:rPr>
              <a:t>Used for disease modelling currently but it will be used to treat disease and grow organs</a:t>
            </a:r>
          </a:p>
        </p:txBody>
      </p:sp>
      <p:sp>
        <p:nvSpPr>
          <p:cNvPr id="57347" name="日期占位符 4"/>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defRPr>
                <a:solidFill>
                  <a:schemeClr val="tx1"/>
                </a:solidFill>
                <a:latin typeface="Times New Roman" panose="02020603050405020304" pitchFamily="18" charset="0"/>
                <a:ea typeface="隶书" panose="02010509060101010101" pitchFamily="49" charset="-122"/>
              </a:defRPr>
            </a:lvl1pPr>
            <a:lvl2pPr marL="742950" indent="-285750">
              <a:defRPr>
                <a:solidFill>
                  <a:schemeClr val="tx1"/>
                </a:solidFill>
                <a:latin typeface="Times New Roman" panose="02020603050405020304" pitchFamily="18" charset="0"/>
                <a:ea typeface="隶书" panose="02010509060101010101" pitchFamily="49" charset="-122"/>
              </a:defRPr>
            </a:lvl2pPr>
            <a:lvl3pPr marL="1143000" indent="-228600">
              <a:defRPr>
                <a:solidFill>
                  <a:schemeClr val="tx1"/>
                </a:solidFill>
                <a:latin typeface="Times New Roman" panose="02020603050405020304" pitchFamily="18" charset="0"/>
                <a:ea typeface="隶书" panose="02010509060101010101" pitchFamily="49" charset="-122"/>
              </a:defRPr>
            </a:lvl3pPr>
            <a:lvl4pPr marL="1600200" indent="-228600">
              <a:defRPr>
                <a:solidFill>
                  <a:schemeClr val="tx1"/>
                </a:solidFill>
                <a:latin typeface="Times New Roman" panose="02020603050405020304" pitchFamily="18" charset="0"/>
                <a:ea typeface="隶书" panose="02010509060101010101" pitchFamily="49" charset="-122"/>
              </a:defRPr>
            </a:lvl4pPr>
            <a:lvl5pPr marL="2057400" indent="-228600">
              <a:defRPr>
                <a:solidFill>
                  <a:schemeClr val="tx1"/>
                </a:solidFill>
                <a:latin typeface="Times New Roman" panose="02020603050405020304" pitchFamily="18" charset="0"/>
                <a:ea typeface="隶书" panose="02010509060101010101" pitchFamily="49"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隶书" panose="02010509060101010101" pitchFamily="49"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隶书" panose="02010509060101010101" pitchFamily="49"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隶书" panose="02010509060101010101" pitchFamily="49"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隶书" panose="02010509060101010101" pitchFamily="49" charset="-122"/>
              </a:defRPr>
            </a:lvl9pPr>
          </a:lstStyle>
          <a:p>
            <a:fld id="{023F2BF1-0D3F-7C47-8201-3CD5E74E0DB3}" type="datetime1">
              <a:rPr lang="zh-CN" altLang="en-US" smtClean="0"/>
              <a:t>2023/8/31</a:t>
            </a:fld>
            <a:endParaRPr lang="en-US" altLang="zh-CN"/>
          </a:p>
        </p:txBody>
      </p:sp>
      <p:sp>
        <p:nvSpPr>
          <p:cNvPr id="57348" name="幻灯片编号占位符 6"/>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anose="02020603050405020304" pitchFamily="18" charset="0"/>
                <a:ea typeface="隶书" panose="02010509060101010101" pitchFamily="49" charset="-122"/>
              </a:defRPr>
            </a:lvl1pPr>
            <a:lvl2pPr marL="742950" indent="-285750">
              <a:defRPr>
                <a:solidFill>
                  <a:schemeClr val="tx1"/>
                </a:solidFill>
                <a:latin typeface="Times New Roman" panose="02020603050405020304" pitchFamily="18" charset="0"/>
                <a:ea typeface="隶书" panose="02010509060101010101" pitchFamily="49" charset="-122"/>
              </a:defRPr>
            </a:lvl2pPr>
            <a:lvl3pPr marL="1143000" indent="-228600">
              <a:defRPr>
                <a:solidFill>
                  <a:schemeClr val="tx1"/>
                </a:solidFill>
                <a:latin typeface="Times New Roman" panose="02020603050405020304" pitchFamily="18" charset="0"/>
                <a:ea typeface="隶书" panose="02010509060101010101" pitchFamily="49" charset="-122"/>
              </a:defRPr>
            </a:lvl3pPr>
            <a:lvl4pPr marL="1600200" indent="-228600">
              <a:defRPr>
                <a:solidFill>
                  <a:schemeClr val="tx1"/>
                </a:solidFill>
                <a:latin typeface="Times New Roman" panose="02020603050405020304" pitchFamily="18" charset="0"/>
                <a:ea typeface="隶书" panose="02010509060101010101" pitchFamily="49" charset="-122"/>
              </a:defRPr>
            </a:lvl4pPr>
            <a:lvl5pPr marL="2057400" indent="-228600">
              <a:defRPr>
                <a:solidFill>
                  <a:schemeClr val="tx1"/>
                </a:solidFill>
                <a:latin typeface="Times New Roman" panose="02020603050405020304" pitchFamily="18" charset="0"/>
                <a:ea typeface="隶书" panose="02010509060101010101" pitchFamily="49"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隶书" panose="02010509060101010101" pitchFamily="49"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隶书" panose="02010509060101010101" pitchFamily="49"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隶书" panose="02010509060101010101" pitchFamily="49"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隶书" panose="02010509060101010101" pitchFamily="49" charset="-122"/>
              </a:defRPr>
            </a:lvl9pPr>
          </a:lstStyle>
          <a:p>
            <a:fld id="{3A94E2BB-5576-8E42-8417-DBE167360E6F}" type="slidenum">
              <a:rPr lang="en-US" altLang="zh-CN" smtClean="0">
                <a:ea typeface="楷体_GB2312" pitchFamily="49" charset="-122"/>
              </a:rPr>
              <a:t>29</a:t>
            </a:fld>
            <a:endParaRPr lang="en-US" altLang="zh-CN">
              <a:ea typeface="楷体_GB2312" pitchFamily="49" charset="-122"/>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2"/>
          <p:cNvSpPr>
            <a:spLocks noGrp="1" noChangeArrowheads="1"/>
          </p:cNvSpPr>
          <p:nvPr>
            <p:ph type="title"/>
          </p:nvPr>
        </p:nvSpPr>
        <p:spPr>
          <a:xfrm>
            <a:off x="581025" y="785813"/>
            <a:ext cx="7019925" cy="777875"/>
          </a:xfrm>
        </p:spPr>
        <p:txBody>
          <a:bodyPr/>
          <a:lstStyle/>
          <a:p>
            <a:pPr eaLnBrk="1" hangingPunct="1"/>
            <a:r>
              <a:rPr lang="zh-CN" altLang="en-US">
                <a:solidFill>
                  <a:srgbClr val="000099"/>
                </a:solidFill>
                <a:effectLst/>
              </a:rPr>
              <a:t>教学目的</a:t>
            </a:r>
          </a:p>
        </p:txBody>
      </p:sp>
      <p:sp>
        <p:nvSpPr>
          <p:cNvPr id="3076" name="Rectangle 4"/>
          <p:cNvSpPr>
            <a:spLocks noGrp="1" noChangeArrowheads="1"/>
          </p:cNvSpPr>
          <p:nvPr>
            <p:ph idx="1"/>
          </p:nvPr>
        </p:nvSpPr>
        <p:spPr>
          <a:xfrm>
            <a:off x="500063" y="1500188"/>
            <a:ext cx="8215312" cy="5000625"/>
          </a:xfrm>
          <a:noFill/>
          <a:extLst>
            <a:ext uri="{909E8E84-426E-40DD-AFC4-6F175D3DCCD1}">
              <a14:hiddenFill xmlns:a14="http://schemas.microsoft.com/office/drawing/2010/main">
                <a:solidFill>
                  <a:srgbClr val="FFFFFF"/>
                </a:solidFill>
              </a14:hiddenFill>
            </a:ext>
          </a:extLst>
        </p:spPr>
        <p:txBody>
          <a:bodyPr/>
          <a:lstStyle/>
          <a:p>
            <a:pPr eaLnBrk="1" hangingPunct="1">
              <a:lnSpc>
                <a:spcPct val="130000"/>
              </a:lnSpc>
            </a:pPr>
            <a:r>
              <a:rPr lang="zh-CN" altLang="en-US" sz="2400">
                <a:solidFill>
                  <a:srgbClr val="000099"/>
                </a:solidFill>
                <a:effectLst/>
              </a:rPr>
              <a:t>在</a:t>
            </a:r>
            <a:r>
              <a:rPr lang="zh-CN" altLang="en-US" sz="2400">
                <a:solidFill>
                  <a:srgbClr val="009900"/>
                </a:solidFill>
                <a:effectLst/>
              </a:rPr>
              <a:t>细胞</a:t>
            </a:r>
            <a:r>
              <a:rPr lang="zh-CN" altLang="en-US" sz="2400">
                <a:solidFill>
                  <a:srgbClr val="000099"/>
                </a:solidFill>
                <a:effectLst/>
              </a:rPr>
              <a:t>、</a:t>
            </a:r>
            <a:r>
              <a:rPr lang="zh-CN" altLang="en-US" sz="2400">
                <a:solidFill>
                  <a:srgbClr val="009900"/>
                </a:solidFill>
                <a:effectLst/>
              </a:rPr>
              <a:t>细胞超微结构</a:t>
            </a:r>
            <a:r>
              <a:rPr lang="zh-CN" altLang="en-US" sz="2400">
                <a:solidFill>
                  <a:srgbClr val="000099"/>
                </a:solidFill>
                <a:effectLst/>
              </a:rPr>
              <a:t>和</a:t>
            </a:r>
            <a:r>
              <a:rPr lang="zh-CN" altLang="en-US" sz="2400">
                <a:solidFill>
                  <a:srgbClr val="009900"/>
                </a:solidFill>
                <a:effectLst/>
              </a:rPr>
              <a:t>分子水平</a:t>
            </a:r>
            <a:r>
              <a:rPr lang="zh-CN" altLang="en-US" sz="2400">
                <a:solidFill>
                  <a:srgbClr val="000099"/>
                </a:solidFill>
                <a:effectLst/>
              </a:rPr>
              <a:t>等不同层次上，认识细胞结构、功能及各种生命活动和生命现象。</a:t>
            </a:r>
          </a:p>
          <a:p>
            <a:pPr eaLnBrk="1" hangingPunct="1">
              <a:lnSpc>
                <a:spcPct val="130000"/>
              </a:lnSpc>
            </a:pPr>
            <a:r>
              <a:rPr lang="zh-CN" altLang="en-US" sz="2400">
                <a:solidFill>
                  <a:srgbClr val="000099"/>
                </a:solidFill>
                <a:effectLst/>
              </a:rPr>
              <a:t>通过对本课程教学，以细胞的</a:t>
            </a:r>
            <a:r>
              <a:rPr lang="zh-CN" altLang="en-US" sz="2400">
                <a:solidFill>
                  <a:srgbClr val="CC3300"/>
                </a:solidFill>
                <a:effectLst/>
              </a:rPr>
              <a:t>显微结构</a:t>
            </a:r>
            <a:r>
              <a:rPr lang="zh-CN" altLang="en-US" sz="2400">
                <a:solidFill>
                  <a:srgbClr val="000099"/>
                </a:solidFill>
                <a:effectLst/>
              </a:rPr>
              <a:t>和</a:t>
            </a:r>
            <a:r>
              <a:rPr lang="zh-CN" altLang="en-US" sz="2400">
                <a:solidFill>
                  <a:srgbClr val="CC3300"/>
                </a:solidFill>
                <a:effectLst/>
              </a:rPr>
              <a:t>亚显微结构</a:t>
            </a:r>
            <a:r>
              <a:rPr lang="zh-CN" altLang="en-US" sz="2400">
                <a:solidFill>
                  <a:srgbClr val="000099"/>
                </a:solidFill>
                <a:effectLst/>
              </a:rPr>
              <a:t>为线索，系统掌握细胞质膜和细胞表面、细胞基质和内膜系统、线粒体、细胞骨架、细胞核与染色体、细胞增殖与细胞周期、细胞分化、细胞衰老与死亡等方面的基本知识。</a:t>
            </a:r>
          </a:p>
          <a:p>
            <a:pPr eaLnBrk="1" hangingPunct="1">
              <a:lnSpc>
                <a:spcPct val="130000"/>
              </a:lnSpc>
            </a:pPr>
            <a:r>
              <a:rPr lang="zh-CN" altLang="en-US" sz="2400">
                <a:solidFill>
                  <a:srgbClr val="000099"/>
                </a:solidFill>
                <a:effectLst/>
              </a:rPr>
              <a:t>掌握医学细胞生物学的基本理论，了解其最新研究成果和发展状态，为将来从事医药相关的研究工作打下细胞生物学理论基础，以利今后的发展。</a:t>
            </a:r>
          </a:p>
        </p:txBody>
      </p:sp>
      <p:sp>
        <p:nvSpPr>
          <p:cNvPr id="19459" name="灯片编号占位符 3"/>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5000"/>
              </a:lnSpc>
              <a:spcBef>
                <a:spcPct val="20000"/>
              </a:spcBef>
              <a:spcAft>
                <a:spcPct val="20000"/>
              </a:spcAft>
              <a:buClr>
                <a:srgbClr val="FF9900"/>
              </a:buClr>
              <a:buFont typeface="Wingdings" panose="05000000000000000000" pitchFamily="2" charset="2"/>
              <a:buChar char="Ø"/>
              <a:defRPr sz="2800" b="1">
                <a:solidFill>
                  <a:srgbClr val="000F40"/>
                </a:solidFill>
                <a:latin typeface="Times New Roman" panose="02020603050405020304" pitchFamily="18" charset="0"/>
                <a:ea typeface="华文新魏" panose="02010800040101010101" pitchFamily="2" charset="-122"/>
              </a:defRPr>
            </a:lvl1pPr>
            <a:lvl2pPr marL="742950" indent="-285750">
              <a:lnSpc>
                <a:spcPct val="125000"/>
              </a:lnSpc>
              <a:spcBef>
                <a:spcPct val="20000"/>
              </a:spcBef>
              <a:spcAft>
                <a:spcPct val="20000"/>
              </a:spcAft>
              <a:buClr>
                <a:schemeClr val="accent2"/>
              </a:buClr>
              <a:buFont typeface="Wingdings" panose="05000000000000000000" pitchFamily="2" charset="2"/>
              <a:buChar char="Ø"/>
              <a:defRPr sz="2400" b="1">
                <a:solidFill>
                  <a:srgbClr val="000F40"/>
                </a:solidFill>
                <a:latin typeface="Times New Roman" panose="02020603050405020304" pitchFamily="18" charset="0"/>
                <a:ea typeface="楷体_GB2312" pitchFamily="49" charset="-122"/>
              </a:defRPr>
            </a:lvl2pPr>
            <a:lvl3pPr marL="1143000" indent="-228600">
              <a:lnSpc>
                <a:spcPct val="125000"/>
              </a:lnSpc>
              <a:spcBef>
                <a:spcPct val="20000"/>
              </a:spcBef>
              <a:spcAft>
                <a:spcPct val="20000"/>
              </a:spcAft>
              <a:buFont typeface="Wingdings" panose="05000000000000000000" pitchFamily="2" charset="2"/>
              <a:buChar char="Ø"/>
              <a:defRPr sz="2400" b="1">
                <a:solidFill>
                  <a:schemeClr val="tx1"/>
                </a:solidFill>
                <a:latin typeface="楷体_GB2312" pitchFamily="49" charset="-122"/>
                <a:ea typeface="楷体_GB2312" pitchFamily="49" charset="-122"/>
              </a:defRPr>
            </a:lvl3pPr>
            <a:lvl4pPr marL="1600200" indent="-228600">
              <a:lnSpc>
                <a:spcPct val="125000"/>
              </a:lnSpc>
              <a:spcBef>
                <a:spcPct val="20000"/>
              </a:spcBef>
              <a:spcAft>
                <a:spcPct val="20000"/>
              </a:spcAft>
              <a:buFont typeface="Wingdings" panose="05000000000000000000" pitchFamily="2" charset="2"/>
              <a:buChar char="Ø"/>
              <a:defRPr sz="2000" b="1">
                <a:solidFill>
                  <a:schemeClr val="tx1"/>
                </a:solidFill>
                <a:latin typeface="楷体_GB2312" pitchFamily="49" charset="-122"/>
                <a:ea typeface="楷体_GB2312" pitchFamily="49" charset="-122"/>
              </a:defRPr>
            </a:lvl4pPr>
            <a:lvl5pPr marL="2057400" indent="-228600">
              <a:lnSpc>
                <a:spcPct val="125000"/>
              </a:lnSpc>
              <a:spcBef>
                <a:spcPct val="20000"/>
              </a:spcBef>
              <a:spcAft>
                <a:spcPct val="20000"/>
              </a:spcAft>
              <a:buFont typeface="Wingdings" panose="05000000000000000000" pitchFamily="2" charset="2"/>
              <a:buChar char="Ø"/>
              <a:defRPr sz="2000" b="1">
                <a:solidFill>
                  <a:schemeClr val="tx1"/>
                </a:solidFill>
                <a:latin typeface="楷体_GB2312" pitchFamily="49" charset="-122"/>
                <a:ea typeface="楷体_GB2312" pitchFamily="49" charset="-122"/>
              </a:defRPr>
            </a:lvl5pPr>
            <a:lvl6pPr marL="2514600" indent="-228600" eaLnBrk="0" fontAlgn="base" hangingPunct="0">
              <a:lnSpc>
                <a:spcPct val="125000"/>
              </a:lnSpc>
              <a:spcBef>
                <a:spcPct val="20000"/>
              </a:spcBef>
              <a:spcAft>
                <a:spcPct val="20000"/>
              </a:spcAft>
              <a:buFont typeface="Wingdings" panose="05000000000000000000" pitchFamily="2" charset="2"/>
              <a:buChar char="Ø"/>
              <a:defRPr sz="2000" b="1">
                <a:solidFill>
                  <a:schemeClr val="tx1"/>
                </a:solidFill>
                <a:latin typeface="楷体_GB2312" pitchFamily="49" charset="-122"/>
                <a:ea typeface="楷体_GB2312" pitchFamily="49" charset="-122"/>
              </a:defRPr>
            </a:lvl6pPr>
            <a:lvl7pPr marL="2971800" indent="-228600" eaLnBrk="0" fontAlgn="base" hangingPunct="0">
              <a:lnSpc>
                <a:spcPct val="125000"/>
              </a:lnSpc>
              <a:spcBef>
                <a:spcPct val="20000"/>
              </a:spcBef>
              <a:spcAft>
                <a:spcPct val="20000"/>
              </a:spcAft>
              <a:buFont typeface="Wingdings" panose="05000000000000000000" pitchFamily="2" charset="2"/>
              <a:buChar char="Ø"/>
              <a:defRPr sz="2000" b="1">
                <a:solidFill>
                  <a:schemeClr val="tx1"/>
                </a:solidFill>
                <a:latin typeface="楷体_GB2312" pitchFamily="49" charset="-122"/>
                <a:ea typeface="楷体_GB2312" pitchFamily="49" charset="-122"/>
              </a:defRPr>
            </a:lvl7pPr>
            <a:lvl8pPr marL="3429000" indent="-228600" eaLnBrk="0" fontAlgn="base" hangingPunct="0">
              <a:lnSpc>
                <a:spcPct val="125000"/>
              </a:lnSpc>
              <a:spcBef>
                <a:spcPct val="20000"/>
              </a:spcBef>
              <a:spcAft>
                <a:spcPct val="20000"/>
              </a:spcAft>
              <a:buFont typeface="Wingdings" panose="05000000000000000000" pitchFamily="2" charset="2"/>
              <a:buChar char="Ø"/>
              <a:defRPr sz="2000" b="1">
                <a:solidFill>
                  <a:schemeClr val="tx1"/>
                </a:solidFill>
                <a:latin typeface="楷体_GB2312" pitchFamily="49" charset="-122"/>
                <a:ea typeface="楷体_GB2312" pitchFamily="49" charset="-122"/>
              </a:defRPr>
            </a:lvl8pPr>
            <a:lvl9pPr marL="3886200" indent="-228600" eaLnBrk="0" fontAlgn="base" hangingPunct="0">
              <a:lnSpc>
                <a:spcPct val="125000"/>
              </a:lnSpc>
              <a:spcBef>
                <a:spcPct val="20000"/>
              </a:spcBef>
              <a:spcAft>
                <a:spcPct val="20000"/>
              </a:spcAft>
              <a:buFont typeface="Wingdings" panose="05000000000000000000" pitchFamily="2" charset="2"/>
              <a:buChar char="Ø"/>
              <a:defRPr sz="2000" b="1">
                <a:solidFill>
                  <a:schemeClr val="tx1"/>
                </a:solidFill>
                <a:latin typeface="楷体_GB2312" pitchFamily="49" charset="-122"/>
                <a:ea typeface="楷体_GB2312" pitchFamily="49" charset="-122"/>
              </a:defRPr>
            </a:lvl9pPr>
          </a:lstStyle>
          <a:p>
            <a:pPr>
              <a:lnSpc>
                <a:spcPct val="100000"/>
              </a:lnSpc>
              <a:spcBef>
                <a:spcPct val="0"/>
              </a:spcBef>
              <a:spcAft>
                <a:spcPct val="0"/>
              </a:spcAft>
              <a:buClrTx/>
              <a:buFontTx/>
              <a:buNone/>
            </a:pPr>
            <a:fld id="{762E640A-C35D-474F-94CC-60DD2F5A8181}" type="slidenum">
              <a:rPr lang="zh-CN" altLang="en-US" sz="1600" b="0" smtClean="0">
                <a:solidFill>
                  <a:schemeClr val="tx1"/>
                </a:solidFill>
                <a:ea typeface="楷体_GB2312" pitchFamily="49" charset="-122"/>
              </a:rPr>
              <a:t>3</a:t>
            </a:fld>
            <a:endParaRPr lang="en-US" altLang="zh-CN" sz="1600" b="0">
              <a:solidFill>
                <a:schemeClr val="tx1"/>
              </a:solidFill>
              <a:ea typeface="楷体_GB2312"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076">
                                            <p:txEl>
                                              <p:pRg st="0" end="0"/>
                                            </p:txEl>
                                          </p:spTgt>
                                        </p:tgtEl>
                                        <p:attrNameLst>
                                          <p:attrName>style.visibility</p:attrName>
                                        </p:attrNameLst>
                                      </p:cBhvr>
                                      <p:to>
                                        <p:strVal val="visible"/>
                                      </p:to>
                                    </p:set>
                                    <p:animEffect transition="in" filter="fade">
                                      <p:cBhvr>
                                        <p:cTn id="7" dur="2000"/>
                                        <p:tgtEl>
                                          <p:spTgt spid="307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076">
                                            <p:txEl>
                                              <p:pRg st="1" end="1"/>
                                            </p:txEl>
                                          </p:spTgt>
                                        </p:tgtEl>
                                        <p:attrNameLst>
                                          <p:attrName>style.visibility</p:attrName>
                                        </p:attrNameLst>
                                      </p:cBhvr>
                                      <p:to>
                                        <p:strVal val="visible"/>
                                      </p:to>
                                    </p:set>
                                    <p:animEffect transition="in" filter="fade">
                                      <p:cBhvr>
                                        <p:cTn id="12" dur="2000"/>
                                        <p:tgtEl>
                                          <p:spTgt spid="307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076">
                                            <p:txEl>
                                              <p:pRg st="2" end="2"/>
                                            </p:txEl>
                                          </p:spTgt>
                                        </p:tgtEl>
                                        <p:attrNameLst>
                                          <p:attrName>style.visibility</p:attrName>
                                        </p:attrNameLst>
                                      </p:cBhvr>
                                      <p:to>
                                        <p:strVal val="visible"/>
                                      </p:to>
                                    </p:set>
                                    <p:animEffect transition="in" filter="fade">
                                      <p:cBhvr>
                                        <p:cTn id="17" dur="2000"/>
                                        <p:tgtEl>
                                          <p:spTgt spid="307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6"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300" name="Text Box 4"/>
          <p:cNvSpPr txBox="1">
            <a:spLocks noChangeArrowheads="1"/>
          </p:cNvSpPr>
          <p:nvPr/>
        </p:nvSpPr>
        <p:spPr bwMode="auto">
          <a:xfrm>
            <a:off x="179388" y="834248"/>
            <a:ext cx="3312492" cy="556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spAutoFit/>
          </a:bodyPr>
          <a:lstStyle>
            <a:lvl1pPr>
              <a:lnSpc>
                <a:spcPct val="125000"/>
              </a:lnSpc>
              <a:spcBef>
                <a:spcPct val="20000"/>
              </a:spcBef>
              <a:spcAft>
                <a:spcPct val="20000"/>
              </a:spcAft>
              <a:buClr>
                <a:srgbClr val="FF9900"/>
              </a:buClr>
              <a:buFont typeface="Wingdings" panose="05000000000000000000" pitchFamily="2" charset="2"/>
              <a:buChar char="Ø"/>
              <a:defRPr sz="2800" b="1">
                <a:solidFill>
                  <a:srgbClr val="000F40"/>
                </a:solidFill>
                <a:latin typeface="Times New Roman" panose="02020603050405020304" pitchFamily="18" charset="0"/>
                <a:ea typeface="华文新魏" panose="02010800040101010101" pitchFamily="2" charset="-122"/>
              </a:defRPr>
            </a:lvl1pPr>
            <a:lvl2pPr marL="742950" indent="-285750">
              <a:lnSpc>
                <a:spcPct val="125000"/>
              </a:lnSpc>
              <a:spcBef>
                <a:spcPct val="20000"/>
              </a:spcBef>
              <a:spcAft>
                <a:spcPct val="20000"/>
              </a:spcAft>
              <a:buClr>
                <a:schemeClr val="accent2"/>
              </a:buClr>
              <a:buFont typeface="Wingdings" panose="05000000000000000000" pitchFamily="2" charset="2"/>
              <a:buChar char="Ø"/>
              <a:defRPr sz="2400" b="1">
                <a:solidFill>
                  <a:srgbClr val="000F40"/>
                </a:solidFill>
                <a:latin typeface="Times New Roman" panose="02020603050405020304" pitchFamily="18" charset="0"/>
                <a:ea typeface="楷体_GB2312" pitchFamily="49" charset="-122"/>
              </a:defRPr>
            </a:lvl2pPr>
            <a:lvl3pPr marL="1143000" indent="-228600">
              <a:lnSpc>
                <a:spcPct val="125000"/>
              </a:lnSpc>
              <a:spcBef>
                <a:spcPct val="20000"/>
              </a:spcBef>
              <a:spcAft>
                <a:spcPct val="20000"/>
              </a:spcAft>
              <a:buFont typeface="Wingdings" panose="05000000000000000000" pitchFamily="2" charset="2"/>
              <a:buChar char="Ø"/>
              <a:defRPr sz="2400" b="1">
                <a:solidFill>
                  <a:schemeClr val="tx1"/>
                </a:solidFill>
                <a:latin typeface="楷体_GB2312" pitchFamily="49" charset="-122"/>
                <a:ea typeface="楷体_GB2312" pitchFamily="49" charset="-122"/>
              </a:defRPr>
            </a:lvl3pPr>
            <a:lvl4pPr marL="1600200" indent="-228600">
              <a:lnSpc>
                <a:spcPct val="125000"/>
              </a:lnSpc>
              <a:spcBef>
                <a:spcPct val="20000"/>
              </a:spcBef>
              <a:spcAft>
                <a:spcPct val="20000"/>
              </a:spcAft>
              <a:buFont typeface="Wingdings" panose="05000000000000000000" pitchFamily="2" charset="2"/>
              <a:buChar char="Ø"/>
              <a:defRPr sz="2000" b="1">
                <a:solidFill>
                  <a:schemeClr val="tx1"/>
                </a:solidFill>
                <a:latin typeface="楷体_GB2312" pitchFamily="49" charset="-122"/>
                <a:ea typeface="楷体_GB2312" pitchFamily="49" charset="-122"/>
              </a:defRPr>
            </a:lvl4pPr>
            <a:lvl5pPr marL="2057400" indent="-228600">
              <a:lnSpc>
                <a:spcPct val="125000"/>
              </a:lnSpc>
              <a:spcBef>
                <a:spcPct val="20000"/>
              </a:spcBef>
              <a:spcAft>
                <a:spcPct val="20000"/>
              </a:spcAft>
              <a:buFont typeface="Wingdings" panose="05000000000000000000" pitchFamily="2" charset="2"/>
              <a:buChar char="Ø"/>
              <a:defRPr sz="2000" b="1">
                <a:solidFill>
                  <a:schemeClr val="tx1"/>
                </a:solidFill>
                <a:latin typeface="楷体_GB2312" pitchFamily="49" charset="-122"/>
                <a:ea typeface="楷体_GB2312" pitchFamily="49" charset="-122"/>
              </a:defRPr>
            </a:lvl5pPr>
            <a:lvl6pPr marL="2514600" indent="-228600" eaLnBrk="0" fontAlgn="base" hangingPunct="0">
              <a:lnSpc>
                <a:spcPct val="125000"/>
              </a:lnSpc>
              <a:spcBef>
                <a:spcPct val="20000"/>
              </a:spcBef>
              <a:spcAft>
                <a:spcPct val="20000"/>
              </a:spcAft>
              <a:buFont typeface="Wingdings" panose="05000000000000000000" pitchFamily="2" charset="2"/>
              <a:buChar char="Ø"/>
              <a:defRPr sz="2000" b="1">
                <a:solidFill>
                  <a:schemeClr val="tx1"/>
                </a:solidFill>
                <a:latin typeface="楷体_GB2312" pitchFamily="49" charset="-122"/>
                <a:ea typeface="楷体_GB2312" pitchFamily="49" charset="-122"/>
              </a:defRPr>
            </a:lvl6pPr>
            <a:lvl7pPr marL="2971800" indent="-228600" eaLnBrk="0" fontAlgn="base" hangingPunct="0">
              <a:lnSpc>
                <a:spcPct val="125000"/>
              </a:lnSpc>
              <a:spcBef>
                <a:spcPct val="20000"/>
              </a:spcBef>
              <a:spcAft>
                <a:spcPct val="20000"/>
              </a:spcAft>
              <a:buFont typeface="Wingdings" panose="05000000000000000000" pitchFamily="2" charset="2"/>
              <a:buChar char="Ø"/>
              <a:defRPr sz="2000" b="1">
                <a:solidFill>
                  <a:schemeClr val="tx1"/>
                </a:solidFill>
                <a:latin typeface="楷体_GB2312" pitchFamily="49" charset="-122"/>
                <a:ea typeface="楷体_GB2312" pitchFamily="49" charset="-122"/>
              </a:defRPr>
            </a:lvl7pPr>
            <a:lvl8pPr marL="3429000" indent="-228600" eaLnBrk="0" fontAlgn="base" hangingPunct="0">
              <a:lnSpc>
                <a:spcPct val="125000"/>
              </a:lnSpc>
              <a:spcBef>
                <a:spcPct val="20000"/>
              </a:spcBef>
              <a:spcAft>
                <a:spcPct val="20000"/>
              </a:spcAft>
              <a:buFont typeface="Wingdings" panose="05000000000000000000" pitchFamily="2" charset="2"/>
              <a:buChar char="Ø"/>
              <a:defRPr sz="2000" b="1">
                <a:solidFill>
                  <a:schemeClr val="tx1"/>
                </a:solidFill>
                <a:latin typeface="楷体_GB2312" pitchFamily="49" charset="-122"/>
                <a:ea typeface="楷体_GB2312" pitchFamily="49" charset="-122"/>
              </a:defRPr>
            </a:lvl8pPr>
            <a:lvl9pPr marL="3886200" indent="-228600" eaLnBrk="0" fontAlgn="base" hangingPunct="0">
              <a:lnSpc>
                <a:spcPct val="125000"/>
              </a:lnSpc>
              <a:spcBef>
                <a:spcPct val="20000"/>
              </a:spcBef>
              <a:spcAft>
                <a:spcPct val="20000"/>
              </a:spcAft>
              <a:buFont typeface="Wingdings" panose="05000000000000000000" pitchFamily="2" charset="2"/>
              <a:buChar char="Ø"/>
              <a:defRPr sz="2000" b="1">
                <a:solidFill>
                  <a:schemeClr val="tx1"/>
                </a:solidFill>
                <a:latin typeface="楷体_GB2312" pitchFamily="49" charset="-122"/>
                <a:ea typeface="楷体_GB2312" pitchFamily="49" charset="-122"/>
              </a:defRPr>
            </a:lvl9pPr>
          </a:lstStyle>
          <a:p>
            <a:pPr algn="ctr" eaLnBrk="1" hangingPunct="1">
              <a:lnSpc>
                <a:spcPct val="100000"/>
              </a:lnSpc>
              <a:spcBef>
                <a:spcPct val="50000"/>
              </a:spcBef>
              <a:spcAft>
                <a:spcPct val="0"/>
              </a:spcAft>
              <a:buClrTx/>
              <a:buFontTx/>
              <a:buNone/>
            </a:pPr>
            <a:r>
              <a:rPr kumimoji="1" lang="en-US" altLang="zh-CN" sz="3000" dirty="0">
                <a:solidFill>
                  <a:srgbClr val="000099"/>
                </a:solidFill>
                <a:ea typeface="楷体_GB2312" pitchFamily="49" charset="-122"/>
              </a:rPr>
              <a:t>1. </a:t>
            </a:r>
            <a:r>
              <a:rPr kumimoji="1" lang="zh-CN" altLang="en-US" sz="3000" dirty="0">
                <a:solidFill>
                  <a:srgbClr val="000099"/>
                </a:solidFill>
                <a:ea typeface="楷体_GB2312" pitchFamily="49" charset="-122"/>
              </a:rPr>
              <a:t>细胞生物学概论</a:t>
            </a:r>
          </a:p>
        </p:txBody>
      </p:sp>
      <p:sp>
        <p:nvSpPr>
          <p:cNvPr id="183302" name="Text Box 6"/>
          <p:cNvSpPr txBox="1">
            <a:spLocks noChangeArrowheads="1"/>
          </p:cNvSpPr>
          <p:nvPr/>
        </p:nvSpPr>
        <p:spPr bwMode="auto">
          <a:xfrm>
            <a:off x="4355207" y="834248"/>
            <a:ext cx="4032448" cy="556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spAutoFit/>
          </a:bodyPr>
          <a:lstStyle>
            <a:lvl1pPr>
              <a:lnSpc>
                <a:spcPct val="125000"/>
              </a:lnSpc>
              <a:spcBef>
                <a:spcPct val="20000"/>
              </a:spcBef>
              <a:spcAft>
                <a:spcPct val="20000"/>
              </a:spcAft>
              <a:buClr>
                <a:srgbClr val="FF9900"/>
              </a:buClr>
              <a:buFont typeface="Wingdings" panose="05000000000000000000" pitchFamily="2" charset="2"/>
              <a:buChar char="Ø"/>
              <a:defRPr sz="2800" b="1">
                <a:solidFill>
                  <a:srgbClr val="000F40"/>
                </a:solidFill>
                <a:latin typeface="Times New Roman" panose="02020603050405020304" pitchFamily="18" charset="0"/>
                <a:ea typeface="华文新魏" panose="02010800040101010101" pitchFamily="2" charset="-122"/>
              </a:defRPr>
            </a:lvl1pPr>
            <a:lvl2pPr marL="742950" indent="-285750">
              <a:lnSpc>
                <a:spcPct val="125000"/>
              </a:lnSpc>
              <a:spcBef>
                <a:spcPct val="20000"/>
              </a:spcBef>
              <a:spcAft>
                <a:spcPct val="20000"/>
              </a:spcAft>
              <a:buClr>
                <a:schemeClr val="accent2"/>
              </a:buClr>
              <a:buFont typeface="Wingdings" panose="05000000000000000000" pitchFamily="2" charset="2"/>
              <a:buChar char="Ø"/>
              <a:defRPr sz="2400" b="1">
                <a:solidFill>
                  <a:srgbClr val="000F40"/>
                </a:solidFill>
                <a:latin typeface="Times New Roman" panose="02020603050405020304" pitchFamily="18" charset="0"/>
                <a:ea typeface="楷体_GB2312" pitchFamily="49" charset="-122"/>
              </a:defRPr>
            </a:lvl2pPr>
            <a:lvl3pPr marL="1143000" indent="-228600">
              <a:lnSpc>
                <a:spcPct val="125000"/>
              </a:lnSpc>
              <a:spcBef>
                <a:spcPct val="20000"/>
              </a:spcBef>
              <a:spcAft>
                <a:spcPct val="20000"/>
              </a:spcAft>
              <a:buFont typeface="Wingdings" panose="05000000000000000000" pitchFamily="2" charset="2"/>
              <a:buChar char="Ø"/>
              <a:defRPr sz="2400" b="1">
                <a:solidFill>
                  <a:schemeClr val="tx1"/>
                </a:solidFill>
                <a:latin typeface="楷体_GB2312" pitchFamily="49" charset="-122"/>
                <a:ea typeface="楷体_GB2312" pitchFamily="49" charset="-122"/>
              </a:defRPr>
            </a:lvl3pPr>
            <a:lvl4pPr marL="1600200" indent="-228600">
              <a:lnSpc>
                <a:spcPct val="125000"/>
              </a:lnSpc>
              <a:spcBef>
                <a:spcPct val="20000"/>
              </a:spcBef>
              <a:spcAft>
                <a:spcPct val="20000"/>
              </a:spcAft>
              <a:buFont typeface="Wingdings" panose="05000000000000000000" pitchFamily="2" charset="2"/>
              <a:buChar char="Ø"/>
              <a:defRPr sz="2000" b="1">
                <a:solidFill>
                  <a:schemeClr val="tx1"/>
                </a:solidFill>
                <a:latin typeface="楷体_GB2312" pitchFamily="49" charset="-122"/>
                <a:ea typeface="楷体_GB2312" pitchFamily="49" charset="-122"/>
              </a:defRPr>
            </a:lvl4pPr>
            <a:lvl5pPr marL="2057400" indent="-228600">
              <a:lnSpc>
                <a:spcPct val="125000"/>
              </a:lnSpc>
              <a:spcBef>
                <a:spcPct val="20000"/>
              </a:spcBef>
              <a:spcAft>
                <a:spcPct val="20000"/>
              </a:spcAft>
              <a:buFont typeface="Wingdings" panose="05000000000000000000" pitchFamily="2" charset="2"/>
              <a:buChar char="Ø"/>
              <a:defRPr sz="2000" b="1">
                <a:solidFill>
                  <a:schemeClr val="tx1"/>
                </a:solidFill>
                <a:latin typeface="楷体_GB2312" pitchFamily="49" charset="-122"/>
                <a:ea typeface="楷体_GB2312" pitchFamily="49" charset="-122"/>
              </a:defRPr>
            </a:lvl5pPr>
            <a:lvl6pPr marL="2514600" indent="-228600" eaLnBrk="0" fontAlgn="base" hangingPunct="0">
              <a:lnSpc>
                <a:spcPct val="125000"/>
              </a:lnSpc>
              <a:spcBef>
                <a:spcPct val="20000"/>
              </a:spcBef>
              <a:spcAft>
                <a:spcPct val="20000"/>
              </a:spcAft>
              <a:buFont typeface="Wingdings" panose="05000000000000000000" pitchFamily="2" charset="2"/>
              <a:buChar char="Ø"/>
              <a:defRPr sz="2000" b="1">
                <a:solidFill>
                  <a:schemeClr val="tx1"/>
                </a:solidFill>
                <a:latin typeface="楷体_GB2312" pitchFamily="49" charset="-122"/>
                <a:ea typeface="楷体_GB2312" pitchFamily="49" charset="-122"/>
              </a:defRPr>
            </a:lvl6pPr>
            <a:lvl7pPr marL="2971800" indent="-228600" eaLnBrk="0" fontAlgn="base" hangingPunct="0">
              <a:lnSpc>
                <a:spcPct val="125000"/>
              </a:lnSpc>
              <a:spcBef>
                <a:spcPct val="20000"/>
              </a:spcBef>
              <a:spcAft>
                <a:spcPct val="20000"/>
              </a:spcAft>
              <a:buFont typeface="Wingdings" panose="05000000000000000000" pitchFamily="2" charset="2"/>
              <a:buChar char="Ø"/>
              <a:defRPr sz="2000" b="1">
                <a:solidFill>
                  <a:schemeClr val="tx1"/>
                </a:solidFill>
                <a:latin typeface="楷体_GB2312" pitchFamily="49" charset="-122"/>
                <a:ea typeface="楷体_GB2312" pitchFamily="49" charset="-122"/>
              </a:defRPr>
            </a:lvl7pPr>
            <a:lvl8pPr marL="3429000" indent="-228600" eaLnBrk="0" fontAlgn="base" hangingPunct="0">
              <a:lnSpc>
                <a:spcPct val="125000"/>
              </a:lnSpc>
              <a:spcBef>
                <a:spcPct val="20000"/>
              </a:spcBef>
              <a:spcAft>
                <a:spcPct val="20000"/>
              </a:spcAft>
              <a:buFont typeface="Wingdings" panose="05000000000000000000" pitchFamily="2" charset="2"/>
              <a:buChar char="Ø"/>
              <a:defRPr sz="2000" b="1">
                <a:solidFill>
                  <a:schemeClr val="tx1"/>
                </a:solidFill>
                <a:latin typeface="楷体_GB2312" pitchFamily="49" charset="-122"/>
                <a:ea typeface="楷体_GB2312" pitchFamily="49" charset="-122"/>
              </a:defRPr>
            </a:lvl8pPr>
            <a:lvl9pPr marL="3886200" indent="-228600" eaLnBrk="0" fontAlgn="base" hangingPunct="0">
              <a:lnSpc>
                <a:spcPct val="125000"/>
              </a:lnSpc>
              <a:spcBef>
                <a:spcPct val="20000"/>
              </a:spcBef>
              <a:spcAft>
                <a:spcPct val="20000"/>
              </a:spcAft>
              <a:buFont typeface="Wingdings" panose="05000000000000000000" pitchFamily="2" charset="2"/>
              <a:buChar char="Ø"/>
              <a:defRPr sz="2000" b="1">
                <a:solidFill>
                  <a:schemeClr val="tx1"/>
                </a:solidFill>
                <a:latin typeface="楷体_GB2312" pitchFamily="49" charset="-122"/>
                <a:ea typeface="楷体_GB2312" pitchFamily="49" charset="-122"/>
              </a:defRPr>
            </a:lvl9pPr>
          </a:lstStyle>
          <a:p>
            <a:pPr algn="ctr" eaLnBrk="1" hangingPunct="1">
              <a:lnSpc>
                <a:spcPct val="100000"/>
              </a:lnSpc>
              <a:spcBef>
                <a:spcPct val="50000"/>
              </a:spcBef>
              <a:spcAft>
                <a:spcPct val="0"/>
              </a:spcAft>
              <a:buClrTx/>
              <a:buFontTx/>
              <a:buNone/>
            </a:pPr>
            <a:r>
              <a:rPr kumimoji="1" lang="en-US" altLang="zh-CN" sz="3000" dirty="0">
                <a:solidFill>
                  <a:srgbClr val="000099"/>
                </a:solidFill>
                <a:ea typeface="楷体_GB2312" pitchFamily="49" charset="-122"/>
              </a:rPr>
              <a:t>2. </a:t>
            </a:r>
            <a:r>
              <a:rPr kumimoji="1" lang="zh-CN" altLang="en-US" sz="3000" dirty="0">
                <a:solidFill>
                  <a:srgbClr val="000099"/>
                </a:solidFill>
                <a:ea typeface="楷体_GB2312" pitchFamily="49" charset="-122"/>
              </a:rPr>
              <a:t>细胞的结构与功能</a:t>
            </a:r>
          </a:p>
        </p:txBody>
      </p:sp>
      <p:sp>
        <p:nvSpPr>
          <p:cNvPr id="183303" name="Rectangle 7"/>
          <p:cNvSpPr>
            <a:spLocks noChangeArrowheads="1"/>
          </p:cNvSpPr>
          <p:nvPr/>
        </p:nvSpPr>
        <p:spPr bwMode="auto">
          <a:xfrm>
            <a:off x="3913676" y="1428750"/>
            <a:ext cx="5230324" cy="2421309"/>
          </a:xfrm>
          <a:prstGeom prst="rect">
            <a:avLst/>
          </a:prstGeom>
          <a:gradFill rotWithShape="1">
            <a:gsLst>
              <a:gs pos="0">
                <a:srgbClr val="447676"/>
              </a:gs>
              <a:gs pos="80000">
                <a:srgbClr val="5B9B9B"/>
              </a:gs>
              <a:gs pos="100000">
                <a:srgbClr val="5A9D9D"/>
              </a:gs>
            </a:gsLst>
            <a:lin ang="16200000"/>
          </a:gradFill>
          <a:ln w="9525">
            <a:solidFill>
              <a:srgbClr val="629797"/>
            </a:solidFill>
            <a:miter lim="800000"/>
          </a:ln>
          <a:effectLst>
            <a:outerShdw blurRad="63500" dist="23000" dir="5400000" rotWithShape="0">
              <a:srgbClr val="000000">
                <a:alpha val="34999"/>
              </a:srgbClr>
            </a:outerShdw>
          </a:effectLst>
        </p:spPr>
        <p:txBody>
          <a:bodyPr anchor="ctr"/>
          <a:lstStyle>
            <a:lvl1pPr marL="342900" indent="-342900" eaLnBrk="0" hangingPunct="0">
              <a:defRPr>
                <a:solidFill>
                  <a:schemeClr val="tx1"/>
                </a:solidFill>
                <a:latin typeface="Times New Roman" panose="02020603050405020304" pitchFamily="18" charset="0"/>
                <a:ea typeface="隶书" panose="02010509060101010101" pitchFamily="49" charset="-122"/>
              </a:defRPr>
            </a:lvl1pPr>
            <a:lvl2pPr marL="742950" indent="-285750" eaLnBrk="0" hangingPunct="0">
              <a:defRPr>
                <a:solidFill>
                  <a:schemeClr val="tx1"/>
                </a:solidFill>
                <a:latin typeface="Times New Roman" panose="02020603050405020304" pitchFamily="18" charset="0"/>
                <a:ea typeface="隶书" panose="02010509060101010101" pitchFamily="49" charset="-122"/>
              </a:defRPr>
            </a:lvl2pPr>
            <a:lvl3pPr marL="1143000" indent="-228600" eaLnBrk="0" hangingPunct="0">
              <a:defRPr>
                <a:solidFill>
                  <a:schemeClr val="tx1"/>
                </a:solidFill>
                <a:latin typeface="Times New Roman" panose="02020603050405020304" pitchFamily="18" charset="0"/>
                <a:ea typeface="隶书" panose="02010509060101010101" pitchFamily="49" charset="-122"/>
              </a:defRPr>
            </a:lvl3pPr>
            <a:lvl4pPr marL="1600200" indent="-228600" eaLnBrk="0" hangingPunct="0">
              <a:defRPr>
                <a:solidFill>
                  <a:schemeClr val="tx1"/>
                </a:solidFill>
                <a:latin typeface="Times New Roman" panose="02020603050405020304" pitchFamily="18" charset="0"/>
                <a:ea typeface="隶书" panose="02010509060101010101" pitchFamily="49" charset="-122"/>
              </a:defRPr>
            </a:lvl4pPr>
            <a:lvl5pPr marL="2057400" indent="-228600" eaLnBrk="0" hangingPunct="0">
              <a:defRPr>
                <a:solidFill>
                  <a:schemeClr val="tx1"/>
                </a:solidFill>
                <a:latin typeface="Times New Roman" panose="02020603050405020304" pitchFamily="18" charset="0"/>
                <a:ea typeface="隶书" panose="02010509060101010101" pitchFamily="49"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隶书" panose="02010509060101010101" pitchFamily="49"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隶书" panose="02010509060101010101" pitchFamily="49"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隶书" panose="02010509060101010101" pitchFamily="49"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隶书" panose="02010509060101010101" pitchFamily="49" charset="-122"/>
              </a:defRPr>
            </a:lvl9pPr>
          </a:lstStyle>
          <a:p>
            <a:pPr eaLnBrk="1" hangingPunct="1">
              <a:lnSpc>
                <a:spcPct val="80000"/>
              </a:lnSpc>
              <a:spcBef>
                <a:spcPct val="20000"/>
              </a:spcBef>
              <a:buClr>
                <a:schemeClr val="hlink"/>
              </a:buClr>
              <a:buFont typeface="Wingdings" panose="05000000000000000000" pitchFamily="2" charset="2"/>
              <a:buBlip>
                <a:blip r:embed="rId2"/>
              </a:buBlip>
              <a:defRPr/>
            </a:pPr>
            <a:r>
              <a:rPr lang="zh-CN" altLang="en-US" sz="2200" b="1" dirty="0">
                <a:solidFill>
                  <a:srgbClr val="000099"/>
                </a:solidFill>
                <a:ea typeface="楷体_GB2312" pitchFamily="49" charset="-122"/>
              </a:rPr>
              <a:t>第四章 </a:t>
            </a:r>
            <a:r>
              <a:rPr lang="zh-CN" altLang="en-US" sz="2200" b="1" dirty="0">
                <a:solidFill>
                  <a:srgbClr val="FF0000"/>
                </a:solidFill>
                <a:ea typeface="楷体_GB2312" pitchFamily="49" charset="-122"/>
              </a:rPr>
              <a:t>细胞膜与物质的跨膜运输</a:t>
            </a:r>
            <a:r>
              <a:rPr lang="zh-CN" altLang="en-US" sz="2200" b="1" dirty="0">
                <a:solidFill>
                  <a:srgbClr val="000099"/>
                </a:solidFill>
                <a:ea typeface="楷体_GB2312" pitchFamily="49" charset="-122"/>
              </a:rPr>
              <a:t>                  </a:t>
            </a:r>
          </a:p>
          <a:p>
            <a:pPr eaLnBrk="1" hangingPunct="1">
              <a:lnSpc>
                <a:spcPct val="80000"/>
              </a:lnSpc>
              <a:spcBef>
                <a:spcPct val="20000"/>
              </a:spcBef>
              <a:buClr>
                <a:schemeClr val="hlink"/>
              </a:buClr>
              <a:buFont typeface="Wingdings" panose="05000000000000000000" pitchFamily="2" charset="2"/>
              <a:buBlip>
                <a:blip r:embed="rId2"/>
              </a:buBlip>
              <a:defRPr/>
            </a:pPr>
            <a:r>
              <a:rPr lang="zh-CN" altLang="en-US" sz="2200" b="1" dirty="0">
                <a:solidFill>
                  <a:srgbClr val="000099"/>
                </a:solidFill>
                <a:ea typeface="楷体_GB2312" pitchFamily="49" charset="-122"/>
              </a:rPr>
              <a:t>第五章 </a:t>
            </a:r>
            <a:r>
              <a:rPr lang="zh-CN" altLang="en-US" sz="2200" b="1" dirty="0">
                <a:solidFill>
                  <a:srgbClr val="FF0000"/>
                </a:solidFill>
                <a:ea typeface="楷体_GB2312" pitchFamily="49" charset="-122"/>
              </a:rPr>
              <a:t>细胞的内膜系统与囊泡转运</a:t>
            </a:r>
            <a:r>
              <a:rPr lang="zh-CN" altLang="en-US" sz="2200" b="1" dirty="0">
                <a:solidFill>
                  <a:srgbClr val="000099"/>
                </a:solidFill>
                <a:ea typeface="楷体_GB2312" pitchFamily="49" charset="-122"/>
              </a:rPr>
              <a:t>                 </a:t>
            </a:r>
          </a:p>
          <a:p>
            <a:pPr eaLnBrk="1" hangingPunct="1">
              <a:lnSpc>
                <a:spcPct val="80000"/>
              </a:lnSpc>
              <a:spcBef>
                <a:spcPct val="20000"/>
              </a:spcBef>
              <a:buClr>
                <a:schemeClr val="hlink"/>
              </a:buClr>
              <a:buFont typeface="Wingdings" panose="05000000000000000000" pitchFamily="2" charset="2"/>
              <a:buBlip>
                <a:blip r:embed="rId2"/>
              </a:buBlip>
              <a:defRPr/>
            </a:pPr>
            <a:r>
              <a:rPr lang="zh-CN" altLang="en-US" sz="2200" b="1" dirty="0">
                <a:solidFill>
                  <a:srgbClr val="000099"/>
                </a:solidFill>
                <a:ea typeface="楷体_GB2312" pitchFamily="49" charset="-122"/>
              </a:rPr>
              <a:t>第六章 </a:t>
            </a:r>
            <a:r>
              <a:rPr lang="zh-CN" altLang="en-US" sz="2200" b="1" dirty="0">
                <a:solidFill>
                  <a:srgbClr val="FF0000"/>
                </a:solidFill>
                <a:ea typeface="楷体_GB2312" pitchFamily="49" charset="-122"/>
              </a:rPr>
              <a:t>线粒体与细胞的能量转换</a:t>
            </a:r>
            <a:r>
              <a:rPr lang="zh-CN" altLang="en-US" sz="2200" b="1" dirty="0">
                <a:solidFill>
                  <a:srgbClr val="000099"/>
                </a:solidFill>
                <a:ea typeface="楷体_GB2312" pitchFamily="49" charset="-122"/>
              </a:rPr>
              <a:t> </a:t>
            </a:r>
          </a:p>
          <a:p>
            <a:pPr eaLnBrk="1" hangingPunct="1">
              <a:lnSpc>
                <a:spcPct val="80000"/>
              </a:lnSpc>
              <a:spcBef>
                <a:spcPct val="20000"/>
              </a:spcBef>
              <a:buClr>
                <a:schemeClr val="hlink"/>
              </a:buClr>
              <a:buFont typeface="Wingdings" panose="05000000000000000000" pitchFamily="2" charset="2"/>
              <a:buBlip>
                <a:blip r:embed="rId2"/>
              </a:buBlip>
              <a:defRPr/>
            </a:pPr>
            <a:r>
              <a:rPr lang="zh-CN" altLang="en-US" sz="2200" b="1" dirty="0">
                <a:solidFill>
                  <a:srgbClr val="000099"/>
                </a:solidFill>
                <a:ea typeface="楷体_GB2312" pitchFamily="49" charset="-122"/>
              </a:rPr>
              <a:t>第七章 </a:t>
            </a:r>
            <a:r>
              <a:rPr lang="zh-CN" altLang="en-US" sz="2200" b="1" dirty="0">
                <a:solidFill>
                  <a:srgbClr val="FF0000"/>
                </a:solidFill>
                <a:ea typeface="楷体_GB2312" pitchFamily="49" charset="-122"/>
              </a:rPr>
              <a:t>细胞骨架与细胞的运动</a:t>
            </a:r>
            <a:r>
              <a:rPr lang="zh-CN" altLang="en-US" sz="2200" b="1" dirty="0">
                <a:solidFill>
                  <a:srgbClr val="000099"/>
                </a:solidFill>
                <a:ea typeface="楷体_GB2312" pitchFamily="49" charset="-122"/>
              </a:rPr>
              <a:t>                  </a:t>
            </a:r>
          </a:p>
          <a:p>
            <a:pPr eaLnBrk="1" hangingPunct="1">
              <a:lnSpc>
                <a:spcPct val="80000"/>
              </a:lnSpc>
              <a:spcBef>
                <a:spcPct val="20000"/>
              </a:spcBef>
              <a:buClr>
                <a:schemeClr val="hlink"/>
              </a:buClr>
              <a:buFont typeface="Wingdings" panose="05000000000000000000" pitchFamily="2" charset="2"/>
              <a:buBlip>
                <a:blip r:embed="rId2"/>
              </a:buBlip>
              <a:defRPr/>
            </a:pPr>
            <a:r>
              <a:rPr lang="zh-CN" altLang="en-US" sz="2200" b="1" dirty="0">
                <a:solidFill>
                  <a:srgbClr val="000099"/>
                </a:solidFill>
                <a:ea typeface="楷体_GB2312" pitchFamily="49" charset="-122"/>
              </a:rPr>
              <a:t>第八章 </a:t>
            </a:r>
            <a:r>
              <a:rPr lang="zh-CN" altLang="en-US" sz="2200" b="1" dirty="0">
                <a:solidFill>
                  <a:srgbClr val="FF0000"/>
                </a:solidFill>
                <a:ea typeface="楷体_GB2312" pitchFamily="49" charset="-122"/>
              </a:rPr>
              <a:t>细胞核</a:t>
            </a:r>
          </a:p>
          <a:p>
            <a:pPr eaLnBrk="1" hangingPunct="1">
              <a:lnSpc>
                <a:spcPct val="80000"/>
              </a:lnSpc>
              <a:spcBef>
                <a:spcPct val="20000"/>
              </a:spcBef>
              <a:buClr>
                <a:schemeClr val="hlink"/>
              </a:buClr>
              <a:buFont typeface="Wingdings" panose="05000000000000000000" pitchFamily="2" charset="2"/>
              <a:buBlip>
                <a:blip r:embed="rId2"/>
              </a:buBlip>
              <a:defRPr/>
            </a:pPr>
            <a:r>
              <a:rPr lang="zh-CN" altLang="en-US" sz="2200" b="1" dirty="0">
                <a:solidFill>
                  <a:srgbClr val="000099"/>
                </a:solidFill>
                <a:ea typeface="楷体_GB2312" pitchFamily="49" charset="-122"/>
              </a:rPr>
              <a:t>第九章</a:t>
            </a:r>
            <a:r>
              <a:rPr lang="zh-CN" altLang="en-US" sz="2200" b="1" dirty="0">
                <a:solidFill>
                  <a:schemeClr val="bg2"/>
                </a:solidFill>
                <a:ea typeface="楷体_GB2312" pitchFamily="49" charset="-122"/>
              </a:rPr>
              <a:t> </a:t>
            </a:r>
            <a:r>
              <a:rPr lang="zh-CN" altLang="en-US" sz="2200" b="1" dirty="0">
                <a:solidFill>
                  <a:srgbClr val="FF0000"/>
                </a:solidFill>
                <a:ea typeface="楷体_GB2312" pitchFamily="49" charset="-122"/>
              </a:rPr>
              <a:t>细胞内遗传信息的传递及调控</a:t>
            </a:r>
            <a:endParaRPr lang="en-US" altLang="zh-CN" sz="2200" b="1" dirty="0">
              <a:solidFill>
                <a:srgbClr val="FF0000"/>
              </a:solidFill>
              <a:ea typeface="楷体_GB2312" pitchFamily="49" charset="-122"/>
            </a:endParaRPr>
          </a:p>
        </p:txBody>
      </p:sp>
      <p:sp>
        <p:nvSpPr>
          <p:cNvPr id="183304" name="Text Box 8"/>
          <p:cNvSpPr txBox="1">
            <a:spLocks noChangeArrowheads="1"/>
          </p:cNvSpPr>
          <p:nvPr/>
        </p:nvSpPr>
        <p:spPr bwMode="auto">
          <a:xfrm>
            <a:off x="179388" y="3933056"/>
            <a:ext cx="3386138" cy="556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a:lnSpc>
                <a:spcPct val="125000"/>
              </a:lnSpc>
              <a:spcBef>
                <a:spcPct val="20000"/>
              </a:spcBef>
              <a:spcAft>
                <a:spcPct val="20000"/>
              </a:spcAft>
              <a:buClr>
                <a:srgbClr val="FF9900"/>
              </a:buClr>
              <a:buFont typeface="Wingdings" panose="05000000000000000000" pitchFamily="2" charset="2"/>
              <a:buChar char="Ø"/>
              <a:defRPr sz="2800" b="1">
                <a:solidFill>
                  <a:srgbClr val="000F40"/>
                </a:solidFill>
                <a:latin typeface="Times New Roman" panose="02020603050405020304" pitchFamily="18" charset="0"/>
                <a:ea typeface="华文新魏" panose="02010800040101010101" pitchFamily="2" charset="-122"/>
              </a:defRPr>
            </a:lvl1pPr>
            <a:lvl2pPr marL="742950" indent="-285750">
              <a:lnSpc>
                <a:spcPct val="125000"/>
              </a:lnSpc>
              <a:spcBef>
                <a:spcPct val="20000"/>
              </a:spcBef>
              <a:spcAft>
                <a:spcPct val="20000"/>
              </a:spcAft>
              <a:buClr>
                <a:schemeClr val="accent2"/>
              </a:buClr>
              <a:buFont typeface="Wingdings" panose="05000000000000000000" pitchFamily="2" charset="2"/>
              <a:buChar char="Ø"/>
              <a:defRPr sz="2400" b="1">
                <a:solidFill>
                  <a:srgbClr val="000F40"/>
                </a:solidFill>
                <a:latin typeface="Times New Roman" panose="02020603050405020304" pitchFamily="18" charset="0"/>
                <a:ea typeface="楷体_GB2312" pitchFamily="49" charset="-122"/>
              </a:defRPr>
            </a:lvl2pPr>
            <a:lvl3pPr marL="1143000" indent="-228600">
              <a:lnSpc>
                <a:spcPct val="125000"/>
              </a:lnSpc>
              <a:spcBef>
                <a:spcPct val="20000"/>
              </a:spcBef>
              <a:spcAft>
                <a:spcPct val="20000"/>
              </a:spcAft>
              <a:buFont typeface="Wingdings" panose="05000000000000000000" pitchFamily="2" charset="2"/>
              <a:buChar char="Ø"/>
              <a:defRPr sz="2400" b="1">
                <a:solidFill>
                  <a:schemeClr val="tx1"/>
                </a:solidFill>
                <a:latin typeface="楷体_GB2312" pitchFamily="49" charset="-122"/>
                <a:ea typeface="楷体_GB2312" pitchFamily="49" charset="-122"/>
              </a:defRPr>
            </a:lvl3pPr>
            <a:lvl4pPr marL="1600200" indent="-228600">
              <a:lnSpc>
                <a:spcPct val="125000"/>
              </a:lnSpc>
              <a:spcBef>
                <a:spcPct val="20000"/>
              </a:spcBef>
              <a:spcAft>
                <a:spcPct val="20000"/>
              </a:spcAft>
              <a:buFont typeface="Wingdings" panose="05000000000000000000" pitchFamily="2" charset="2"/>
              <a:buChar char="Ø"/>
              <a:defRPr sz="2000" b="1">
                <a:solidFill>
                  <a:schemeClr val="tx1"/>
                </a:solidFill>
                <a:latin typeface="楷体_GB2312" pitchFamily="49" charset="-122"/>
                <a:ea typeface="楷体_GB2312" pitchFamily="49" charset="-122"/>
              </a:defRPr>
            </a:lvl4pPr>
            <a:lvl5pPr marL="2057400" indent="-228600">
              <a:lnSpc>
                <a:spcPct val="125000"/>
              </a:lnSpc>
              <a:spcBef>
                <a:spcPct val="20000"/>
              </a:spcBef>
              <a:spcAft>
                <a:spcPct val="20000"/>
              </a:spcAft>
              <a:buFont typeface="Wingdings" panose="05000000000000000000" pitchFamily="2" charset="2"/>
              <a:buChar char="Ø"/>
              <a:defRPr sz="2000" b="1">
                <a:solidFill>
                  <a:schemeClr val="tx1"/>
                </a:solidFill>
                <a:latin typeface="楷体_GB2312" pitchFamily="49" charset="-122"/>
                <a:ea typeface="楷体_GB2312" pitchFamily="49" charset="-122"/>
              </a:defRPr>
            </a:lvl5pPr>
            <a:lvl6pPr marL="2514600" indent="-228600" eaLnBrk="0" fontAlgn="base" hangingPunct="0">
              <a:lnSpc>
                <a:spcPct val="125000"/>
              </a:lnSpc>
              <a:spcBef>
                <a:spcPct val="20000"/>
              </a:spcBef>
              <a:spcAft>
                <a:spcPct val="20000"/>
              </a:spcAft>
              <a:buFont typeface="Wingdings" panose="05000000000000000000" pitchFamily="2" charset="2"/>
              <a:buChar char="Ø"/>
              <a:defRPr sz="2000" b="1">
                <a:solidFill>
                  <a:schemeClr val="tx1"/>
                </a:solidFill>
                <a:latin typeface="楷体_GB2312" pitchFamily="49" charset="-122"/>
                <a:ea typeface="楷体_GB2312" pitchFamily="49" charset="-122"/>
              </a:defRPr>
            </a:lvl6pPr>
            <a:lvl7pPr marL="2971800" indent="-228600" eaLnBrk="0" fontAlgn="base" hangingPunct="0">
              <a:lnSpc>
                <a:spcPct val="125000"/>
              </a:lnSpc>
              <a:spcBef>
                <a:spcPct val="20000"/>
              </a:spcBef>
              <a:spcAft>
                <a:spcPct val="20000"/>
              </a:spcAft>
              <a:buFont typeface="Wingdings" panose="05000000000000000000" pitchFamily="2" charset="2"/>
              <a:buChar char="Ø"/>
              <a:defRPr sz="2000" b="1">
                <a:solidFill>
                  <a:schemeClr val="tx1"/>
                </a:solidFill>
                <a:latin typeface="楷体_GB2312" pitchFamily="49" charset="-122"/>
                <a:ea typeface="楷体_GB2312" pitchFamily="49" charset="-122"/>
              </a:defRPr>
            </a:lvl7pPr>
            <a:lvl8pPr marL="3429000" indent="-228600" eaLnBrk="0" fontAlgn="base" hangingPunct="0">
              <a:lnSpc>
                <a:spcPct val="125000"/>
              </a:lnSpc>
              <a:spcBef>
                <a:spcPct val="20000"/>
              </a:spcBef>
              <a:spcAft>
                <a:spcPct val="20000"/>
              </a:spcAft>
              <a:buFont typeface="Wingdings" panose="05000000000000000000" pitchFamily="2" charset="2"/>
              <a:buChar char="Ø"/>
              <a:defRPr sz="2000" b="1">
                <a:solidFill>
                  <a:schemeClr val="tx1"/>
                </a:solidFill>
                <a:latin typeface="楷体_GB2312" pitchFamily="49" charset="-122"/>
                <a:ea typeface="楷体_GB2312" pitchFamily="49" charset="-122"/>
              </a:defRPr>
            </a:lvl8pPr>
            <a:lvl9pPr marL="3886200" indent="-228600" eaLnBrk="0" fontAlgn="base" hangingPunct="0">
              <a:lnSpc>
                <a:spcPct val="125000"/>
              </a:lnSpc>
              <a:spcBef>
                <a:spcPct val="20000"/>
              </a:spcBef>
              <a:spcAft>
                <a:spcPct val="20000"/>
              </a:spcAft>
              <a:buFont typeface="Wingdings" panose="05000000000000000000" pitchFamily="2" charset="2"/>
              <a:buChar char="Ø"/>
              <a:defRPr sz="2000" b="1">
                <a:solidFill>
                  <a:schemeClr val="tx1"/>
                </a:solidFill>
                <a:latin typeface="楷体_GB2312" pitchFamily="49" charset="-122"/>
                <a:ea typeface="楷体_GB2312" pitchFamily="49" charset="-122"/>
              </a:defRPr>
            </a:lvl9pPr>
          </a:lstStyle>
          <a:p>
            <a:pPr algn="ctr" eaLnBrk="1" hangingPunct="1">
              <a:lnSpc>
                <a:spcPct val="100000"/>
              </a:lnSpc>
              <a:spcBef>
                <a:spcPct val="50000"/>
              </a:spcBef>
              <a:spcAft>
                <a:spcPct val="0"/>
              </a:spcAft>
              <a:buClrTx/>
              <a:buFontTx/>
              <a:buNone/>
            </a:pPr>
            <a:r>
              <a:rPr kumimoji="1" lang="en-US" altLang="zh-CN" sz="3000">
                <a:solidFill>
                  <a:srgbClr val="000099"/>
                </a:solidFill>
                <a:ea typeface="楷体_GB2312" pitchFamily="49" charset="-122"/>
              </a:rPr>
              <a:t>3. </a:t>
            </a:r>
            <a:r>
              <a:rPr kumimoji="1" lang="zh-CN" altLang="en-US" sz="3000">
                <a:solidFill>
                  <a:srgbClr val="000099"/>
                </a:solidFill>
                <a:ea typeface="楷体_GB2312" pitchFamily="49" charset="-122"/>
              </a:rPr>
              <a:t>细胞的社会性</a:t>
            </a:r>
          </a:p>
        </p:txBody>
      </p:sp>
      <p:sp>
        <p:nvSpPr>
          <p:cNvPr id="183305" name="Text Box 9"/>
          <p:cNvSpPr txBox="1">
            <a:spLocks noChangeArrowheads="1"/>
          </p:cNvSpPr>
          <p:nvPr/>
        </p:nvSpPr>
        <p:spPr bwMode="auto">
          <a:xfrm>
            <a:off x="4584358" y="3933056"/>
            <a:ext cx="4248596" cy="556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spAutoFit/>
          </a:bodyPr>
          <a:lstStyle>
            <a:lvl1pPr>
              <a:lnSpc>
                <a:spcPct val="125000"/>
              </a:lnSpc>
              <a:spcBef>
                <a:spcPct val="20000"/>
              </a:spcBef>
              <a:spcAft>
                <a:spcPct val="20000"/>
              </a:spcAft>
              <a:buClr>
                <a:srgbClr val="FF9900"/>
              </a:buClr>
              <a:buFont typeface="Wingdings" panose="05000000000000000000" pitchFamily="2" charset="2"/>
              <a:buChar char="Ø"/>
              <a:defRPr sz="2800" b="1">
                <a:solidFill>
                  <a:srgbClr val="000F40"/>
                </a:solidFill>
                <a:latin typeface="Times New Roman" panose="02020603050405020304" pitchFamily="18" charset="0"/>
                <a:ea typeface="华文新魏" panose="02010800040101010101" pitchFamily="2" charset="-122"/>
              </a:defRPr>
            </a:lvl1pPr>
            <a:lvl2pPr marL="742950" indent="-285750">
              <a:lnSpc>
                <a:spcPct val="125000"/>
              </a:lnSpc>
              <a:spcBef>
                <a:spcPct val="20000"/>
              </a:spcBef>
              <a:spcAft>
                <a:spcPct val="20000"/>
              </a:spcAft>
              <a:buClr>
                <a:schemeClr val="accent2"/>
              </a:buClr>
              <a:buFont typeface="Wingdings" panose="05000000000000000000" pitchFamily="2" charset="2"/>
              <a:buChar char="Ø"/>
              <a:defRPr sz="2400" b="1">
                <a:solidFill>
                  <a:srgbClr val="000F40"/>
                </a:solidFill>
                <a:latin typeface="Times New Roman" panose="02020603050405020304" pitchFamily="18" charset="0"/>
                <a:ea typeface="楷体_GB2312" pitchFamily="49" charset="-122"/>
              </a:defRPr>
            </a:lvl2pPr>
            <a:lvl3pPr marL="1143000" indent="-228600">
              <a:lnSpc>
                <a:spcPct val="125000"/>
              </a:lnSpc>
              <a:spcBef>
                <a:spcPct val="20000"/>
              </a:spcBef>
              <a:spcAft>
                <a:spcPct val="20000"/>
              </a:spcAft>
              <a:buFont typeface="Wingdings" panose="05000000000000000000" pitchFamily="2" charset="2"/>
              <a:buChar char="Ø"/>
              <a:defRPr sz="2400" b="1">
                <a:solidFill>
                  <a:schemeClr val="tx1"/>
                </a:solidFill>
                <a:latin typeface="楷体_GB2312" pitchFamily="49" charset="-122"/>
                <a:ea typeface="楷体_GB2312" pitchFamily="49" charset="-122"/>
              </a:defRPr>
            </a:lvl3pPr>
            <a:lvl4pPr marL="1600200" indent="-228600">
              <a:lnSpc>
                <a:spcPct val="125000"/>
              </a:lnSpc>
              <a:spcBef>
                <a:spcPct val="20000"/>
              </a:spcBef>
              <a:spcAft>
                <a:spcPct val="20000"/>
              </a:spcAft>
              <a:buFont typeface="Wingdings" panose="05000000000000000000" pitchFamily="2" charset="2"/>
              <a:buChar char="Ø"/>
              <a:defRPr sz="2000" b="1">
                <a:solidFill>
                  <a:schemeClr val="tx1"/>
                </a:solidFill>
                <a:latin typeface="楷体_GB2312" pitchFamily="49" charset="-122"/>
                <a:ea typeface="楷体_GB2312" pitchFamily="49" charset="-122"/>
              </a:defRPr>
            </a:lvl4pPr>
            <a:lvl5pPr marL="2057400" indent="-228600">
              <a:lnSpc>
                <a:spcPct val="125000"/>
              </a:lnSpc>
              <a:spcBef>
                <a:spcPct val="20000"/>
              </a:spcBef>
              <a:spcAft>
                <a:spcPct val="20000"/>
              </a:spcAft>
              <a:buFont typeface="Wingdings" panose="05000000000000000000" pitchFamily="2" charset="2"/>
              <a:buChar char="Ø"/>
              <a:defRPr sz="2000" b="1">
                <a:solidFill>
                  <a:schemeClr val="tx1"/>
                </a:solidFill>
                <a:latin typeface="楷体_GB2312" pitchFamily="49" charset="-122"/>
                <a:ea typeface="楷体_GB2312" pitchFamily="49" charset="-122"/>
              </a:defRPr>
            </a:lvl5pPr>
            <a:lvl6pPr marL="2514600" indent="-228600" eaLnBrk="0" fontAlgn="base" hangingPunct="0">
              <a:lnSpc>
                <a:spcPct val="125000"/>
              </a:lnSpc>
              <a:spcBef>
                <a:spcPct val="20000"/>
              </a:spcBef>
              <a:spcAft>
                <a:spcPct val="20000"/>
              </a:spcAft>
              <a:buFont typeface="Wingdings" panose="05000000000000000000" pitchFamily="2" charset="2"/>
              <a:buChar char="Ø"/>
              <a:defRPr sz="2000" b="1">
                <a:solidFill>
                  <a:schemeClr val="tx1"/>
                </a:solidFill>
                <a:latin typeface="楷体_GB2312" pitchFamily="49" charset="-122"/>
                <a:ea typeface="楷体_GB2312" pitchFamily="49" charset="-122"/>
              </a:defRPr>
            </a:lvl6pPr>
            <a:lvl7pPr marL="2971800" indent="-228600" eaLnBrk="0" fontAlgn="base" hangingPunct="0">
              <a:lnSpc>
                <a:spcPct val="125000"/>
              </a:lnSpc>
              <a:spcBef>
                <a:spcPct val="20000"/>
              </a:spcBef>
              <a:spcAft>
                <a:spcPct val="20000"/>
              </a:spcAft>
              <a:buFont typeface="Wingdings" panose="05000000000000000000" pitchFamily="2" charset="2"/>
              <a:buChar char="Ø"/>
              <a:defRPr sz="2000" b="1">
                <a:solidFill>
                  <a:schemeClr val="tx1"/>
                </a:solidFill>
                <a:latin typeface="楷体_GB2312" pitchFamily="49" charset="-122"/>
                <a:ea typeface="楷体_GB2312" pitchFamily="49" charset="-122"/>
              </a:defRPr>
            </a:lvl7pPr>
            <a:lvl8pPr marL="3429000" indent="-228600" eaLnBrk="0" fontAlgn="base" hangingPunct="0">
              <a:lnSpc>
                <a:spcPct val="125000"/>
              </a:lnSpc>
              <a:spcBef>
                <a:spcPct val="20000"/>
              </a:spcBef>
              <a:spcAft>
                <a:spcPct val="20000"/>
              </a:spcAft>
              <a:buFont typeface="Wingdings" panose="05000000000000000000" pitchFamily="2" charset="2"/>
              <a:buChar char="Ø"/>
              <a:defRPr sz="2000" b="1">
                <a:solidFill>
                  <a:schemeClr val="tx1"/>
                </a:solidFill>
                <a:latin typeface="楷体_GB2312" pitchFamily="49" charset="-122"/>
                <a:ea typeface="楷体_GB2312" pitchFamily="49" charset="-122"/>
              </a:defRPr>
            </a:lvl8pPr>
            <a:lvl9pPr marL="3886200" indent="-228600" eaLnBrk="0" fontAlgn="base" hangingPunct="0">
              <a:lnSpc>
                <a:spcPct val="125000"/>
              </a:lnSpc>
              <a:spcBef>
                <a:spcPct val="20000"/>
              </a:spcBef>
              <a:spcAft>
                <a:spcPct val="20000"/>
              </a:spcAft>
              <a:buFont typeface="Wingdings" panose="05000000000000000000" pitchFamily="2" charset="2"/>
              <a:buChar char="Ø"/>
              <a:defRPr sz="2000" b="1">
                <a:solidFill>
                  <a:schemeClr val="tx1"/>
                </a:solidFill>
                <a:latin typeface="楷体_GB2312" pitchFamily="49" charset="-122"/>
                <a:ea typeface="楷体_GB2312" pitchFamily="49" charset="-122"/>
              </a:defRPr>
            </a:lvl9pPr>
          </a:lstStyle>
          <a:p>
            <a:pPr algn="ctr" eaLnBrk="1" hangingPunct="1">
              <a:lnSpc>
                <a:spcPct val="100000"/>
              </a:lnSpc>
              <a:spcBef>
                <a:spcPct val="50000"/>
              </a:spcBef>
              <a:spcAft>
                <a:spcPct val="0"/>
              </a:spcAft>
              <a:buClrTx/>
              <a:buFontTx/>
              <a:buNone/>
            </a:pPr>
            <a:r>
              <a:rPr kumimoji="1" lang="en-US" altLang="zh-CN" sz="3000" dirty="0">
                <a:solidFill>
                  <a:srgbClr val="000099"/>
                </a:solidFill>
                <a:ea typeface="楷体_GB2312" pitchFamily="49" charset="-122"/>
              </a:rPr>
              <a:t>4. </a:t>
            </a:r>
            <a:r>
              <a:rPr kumimoji="1" lang="zh-CN" altLang="en-US" sz="3000" dirty="0">
                <a:solidFill>
                  <a:srgbClr val="000099"/>
                </a:solidFill>
                <a:ea typeface="楷体_GB2312" pitchFamily="49" charset="-122"/>
              </a:rPr>
              <a:t>细胞的基本生命活动</a:t>
            </a:r>
          </a:p>
        </p:txBody>
      </p:sp>
      <p:sp>
        <p:nvSpPr>
          <p:cNvPr id="183306" name="Rectangle 10"/>
          <p:cNvSpPr>
            <a:spLocks noChangeArrowheads="1"/>
          </p:cNvSpPr>
          <p:nvPr/>
        </p:nvSpPr>
        <p:spPr bwMode="auto">
          <a:xfrm>
            <a:off x="150323" y="4546964"/>
            <a:ext cx="3678237" cy="2232025"/>
          </a:xfrm>
          <a:prstGeom prst="rect">
            <a:avLst/>
          </a:prstGeom>
          <a:solidFill>
            <a:srgbClr val="CCFFFF"/>
          </a:solidFill>
          <a:ln w="25400">
            <a:solidFill>
              <a:schemeClr val="accent1"/>
            </a:solidFill>
            <a:miter lim="800000"/>
          </a:ln>
        </p:spPr>
        <p:txBody>
          <a:bodyPr anchor="ctr"/>
          <a:lstStyle>
            <a:lvl1pPr marL="342900" indent="-342900">
              <a:lnSpc>
                <a:spcPct val="125000"/>
              </a:lnSpc>
              <a:spcBef>
                <a:spcPct val="20000"/>
              </a:spcBef>
              <a:spcAft>
                <a:spcPct val="20000"/>
              </a:spcAft>
              <a:buClr>
                <a:srgbClr val="FF9900"/>
              </a:buClr>
              <a:buFont typeface="Wingdings" panose="05000000000000000000" pitchFamily="2" charset="2"/>
              <a:buChar char="Ø"/>
              <a:defRPr sz="2800" b="1">
                <a:solidFill>
                  <a:srgbClr val="000F40"/>
                </a:solidFill>
                <a:latin typeface="Times New Roman" panose="02020603050405020304" pitchFamily="18" charset="0"/>
                <a:ea typeface="华文新魏" panose="02010800040101010101" pitchFamily="2" charset="-122"/>
              </a:defRPr>
            </a:lvl1pPr>
            <a:lvl2pPr marL="742950" indent="-285750">
              <a:lnSpc>
                <a:spcPct val="125000"/>
              </a:lnSpc>
              <a:spcBef>
                <a:spcPct val="20000"/>
              </a:spcBef>
              <a:spcAft>
                <a:spcPct val="20000"/>
              </a:spcAft>
              <a:buClr>
                <a:schemeClr val="accent2"/>
              </a:buClr>
              <a:buFont typeface="Wingdings" panose="05000000000000000000" pitchFamily="2" charset="2"/>
              <a:buChar char="Ø"/>
              <a:defRPr sz="2400" b="1">
                <a:solidFill>
                  <a:srgbClr val="000F40"/>
                </a:solidFill>
                <a:latin typeface="Times New Roman" panose="02020603050405020304" pitchFamily="18" charset="0"/>
                <a:ea typeface="楷体_GB2312" pitchFamily="49" charset="-122"/>
              </a:defRPr>
            </a:lvl2pPr>
            <a:lvl3pPr marL="1143000" indent="-228600">
              <a:lnSpc>
                <a:spcPct val="125000"/>
              </a:lnSpc>
              <a:spcBef>
                <a:spcPct val="20000"/>
              </a:spcBef>
              <a:spcAft>
                <a:spcPct val="20000"/>
              </a:spcAft>
              <a:buFont typeface="Wingdings" panose="05000000000000000000" pitchFamily="2" charset="2"/>
              <a:buChar char="Ø"/>
              <a:defRPr sz="2400" b="1">
                <a:solidFill>
                  <a:schemeClr val="tx1"/>
                </a:solidFill>
                <a:latin typeface="楷体_GB2312" pitchFamily="49" charset="-122"/>
                <a:ea typeface="楷体_GB2312" pitchFamily="49" charset="-122"/>
              </a:defRPr>
            </a:lvl3pPr>
            <a:lvl4pPr marL="1600200" indent="-228600">
              <a:lnSpc>
                <a:spcPct val="125000"/>
              </a:lnSpc>
              <a:spcBef>
                <a:spcPct val="20000"/>
              </a:spcBef>
              <a:spcAft>
                <a:spcPct val="20000"/>
              </a:spcAft>
              <a:buFont typeface="Wingdings" panose="05000000000000000000" pitchFamily="2" charset="2"/>
              <a:buChar char="Ø"/>
              <a:defRPr sz="2000" b="1">
                <a:solidFill>
                  <a:schemeClr val="tx1"/>
                </a:solidFill>
                <a:latin typeface="楷体_GB2312" pitchFamily="49" charset="-122"/>
                <a:ea typeface="楷体_GB2312" pitchFamily="49" charset="-122"/>
              </a:defRPr>
            </a:lvl4pPr>
            <a:lvl5pPr marL="2057400" indent="-228600">
              <a:lnSpc>
                <a:spcPct val="125000"/>
              </a:lnSpc>
              <a:spcBef>
                <a:spcPct val="20000"/>
              </a:spcBef>
              <a:spcAft>
                <a:spcPct val="20000"/>
              </a:spcAft>
              <a:buFont typeface="Wingdings" panose="05000000000000000000" pitchFamily="2" charset="2"/>
              <a:buChar char="Ø"/>
              <a:defRPr sz="2000" b="1">
                <a:solidFill>
                  <a:schemeClr val="tx1"/>
                </a:solidFill>
                <a:latin typeface="楷体_GB2312" pitchFamily="49" charset="-122"/>
                <a:ea typeface="楷体_GB2312" pitchFamily="49" charset="-122"/>
              </a:defRPr>
            </a:lvl5pPr>
            <a:lvl6pPr marL="2514600" indent="-228600" eaLnBrk="0" fontAlgn="base" hangingPunct="0">
              <a:lnSpc>
                <a:spcPct val="125000"/>
              </a:lnSpc>
              <a:spcBef>
                <a:spcPct val="20000"/>
              </a:spcBef>
              <a:spcAft>
                <a:spcPct val="20000"/>
              </a:spcAft>
              <a:buFont typeface="Wingdings" panose="05000000000000000000" pitchFamily="2" charset="2"/>
              <a:buChar char="Ø"/>
              <a:defRPr sz="2000" b="1">
                <a:solidFill>
                  <a:schemeClr val="tx1"/>
                </a:solidFill>
                <a:latin typeface="楷体_GB2312" pitchFamily="49" charset="-122"/>
                <a:ea typeface="楷体_GB2312" pitchFamily="49" charset="-122"/>
              </a:defRPr>
            </a:lvl6pPr>
            <a:lvl7pPr marL="2971800" indent="-228600" eaLnBrk="0" fontAlgn="base" hangingPunct="0">
              <a:lnSpc>
                <a:spcPct val="125000"/>
              </a:lnSpc>
              <a:spcBef>
                <a:spcPct val="20000"/>
              </a:spcBef>
              <a:spcAft>
                <a:spcPct val="20000"/>
              </a:spcAft>
              <a:buFont typeface="Wingdings" panose="05000000000000000000" pitchFamily="2" charset="2"/>
              <a:buChar char="Ø"/>
              <a:defRPr sz="2000" b="1">
                <a:solidFill>
                  <a:schemeClr val="tx1"/>
                </a:solidFill>
                <a:latin typeface="楷体_GB2312" pitchFamily="49" charset="-122"/>
                <a:ea typeface="楷体_GB2312" pitchFamily="49" charset="-122"/>
              </a:defRPr>
            </a:lvl7pPr>
            <a:lvl8pPr marL="3429000" indent="-228600" eaLnBrk="0" fontAlgn="base" hangingPunct="0">
              <a:lnSpc>
                <a:spcPct val="125000"/>
              </a:lnSpc>
              <a:spcBef>
                <a:spcPct val="20000"/>
              </a:spcBef>
              <a:spcAft>
                <a:spcPct val="20000"/>
              </a:spcAft>
              <a:buFont typeface="Wingdings" panose="05000000000000000000" pitchFamily="2" charset="2"/>
              <a:buChar char="Ø"/>
              <a:defRPr sz="2000" b="1">
                <a:solidFill>
                  <a:schemeClr val="tx1"/>
                </a:solidFill>
                <a:latin typeface="楷体_GB2312" pitchFamily="49" charset="-122"/>
                <a:ea typeface="楷体_GB2312" pitchFamily="49" charset="-122"/>
              </a:defRPr>
            </a:lvl8pPr>
            <a:lvl9pPr marL="3886200" indent="-228600" eaLnBrk="0" fontAlgn="base" hangingPunct="0">
              <a:lnSpc>
                <a:spcPct val="125000"/>
              </a:lnSpc>
              <a:spcBef>
                <a:spcPct val="20000"/>
              </a:spcBef>
              <a:spcAft>
                <a:spcPct val="20000"/>
              </a:spcAft>
              <a:buFont typeface="Wingdings" panose="05000000000000000000" pitchFamily="2" charset="2"/>
              <a:buChar char="Ø"/>
              <a:defRPr sz="2000" b="1">
                <a:solidFill>
                  <a:schemeClr val="tx1"/>
                </a:solidFill>
                <a:latin typeface="楷体_GB2312" pitchFamily="49" charset="-122"/>
                <a:ea typeface="楷体_GB2312" pitchFamily="49" charset="-122"/>
              </a:defRPr>
            </a:lvl9pPr>
          </a:lstStyle>
          <a:p>
            <a:pPr eaLnBrk="1" hangingPunct="1">
              <a:lnSpc>
                <a:spcPct val="80000"/>
              </a:lnSpc>
              <a:spcAft>
                <a:spcPct val="0"/>
              </a:spcAft>
              <a:buClr>
                <a:schemeClr val="hlink"/>
              </a:buClr>
              <a:buFont typeface="Wingdings" panose="05000000000000000000" pitchFamily="2" charset="2"/>
              <a:buBlip>
                <a:blip r:embed="rId2"/>
              </a:buBlip>
            </a:pPr>
            <a:r>
              <a:rPr lang="zh-CN" altLang="en-US" sz="2200" dirty="0">
                <a:solidFill>
                  <a:srgbClr val="000099"/>
                </a:solidFill>
                <a:ea typeface="楷体_GB2312" pitchFamily="49" charset="-122"/>
              </a:rPr>
              <a:t>第十章 </a:t>
            </a:r>
            <a:r>
              <a:rPr lang="zh-CN" altLang="en-US" sz="2200" dirty="0">
                <a:solidFill>
                  <a:srgbClr val="009900"/>
                </a:solidFill>
                <a:ea typeface="楷体_GB2312" pitchFamily="49" charset="-122"/>
              </a:rPr>
              <a:t>细胞连接与细胞黏连</a:t>
            </a:r>
            <a:endParaRPr lang="en-US" altLang="zh-CN" sz="2200" dirty="0">
              <a:solidFill>
                <a:srgbClr val="009900"/>
              </a:solidFill>
              <a:ea typeface="楷体_GB2312" pitchFamily="49" charset="-122"/>
            </a:endParaRPr>
          </a:p>
          <a:p>
            <a:pPr eaLnBrk="1" hangingPunct="1">
              <a:lnSpc>
                <a:spcPct val="80000"/>
              </a:lnSpc>
              <a:spcAft>
                <a:spcPct val="0"/>
              </a:spcAft>
              <a:buClr>
                <a:schemeClr val="hlink"/>
              </a:buClr>
              <a:buFont typeface="Wingdings" panose="05000000000000000000" pitchFamily="2" charset="2"/>
              <a:buBlip>
                <a:blip r:embed="rId2"/>
              </a:buBlip>
            </a:pPr>
            <a:r>
              <a:rPr lang="zh-CN" altLang="en-US" sz="2200" dirty="0">
                <a:solidFill>
                  <a:srgbClr val="000099"/>
                </a:solidFill>
                <a:ea typeface="楷体_GB2312" pitchFamily="49" charset="-122"/>
              </a:rPr>
              <a:t>第十一章 </a:t>
            </a:r>
            <a:r>
              <a:rPr lang="zh-CN" altLang="en-US" sz="2200" dirty="0">
                <a:solidFill>
                  <a:srgbClr val="009900"/>
                </a:solidFill>
                <a:ea typeface="楷体_GB2312" pitchFamily="49" charset="-122"/>
              </a:rPr>
              <a:t>细胞微环境及其与细胞的相互作用</a:t>
            </a:r>
            <a:r>
              <a:rPr lang="zh-CN" altLang="en-US" sz="2200" dirty="0">
                <a:solidFill>
                  <a:srgbClr val="000099"/>
                </a:solidFill>
                <a:ea typeface="楷体_GB2312" pitchFamily="49" charset="-122"/>
              </a:rPr>
              <a:t>                  </a:t>
            </a:r>
          </a:p>
          <a:p>
            <a:pPr algn="l" eaLnBrk="1" hangingPunct="1">
              <a:lnSpc>
                <a:spcPct val="80000"/>
              </a:lnSpc>
              <a:buClr>
                <a:schemeClr val="hlink"/>
              </a:buClr>
              <a:buSzTx/>
              <a:buFont typeface="Wingdings" panose="05000000000000000000" pitchFamily="2" charset="2"/>
              <a:buBlip>
                <a:blip r:embed="rId2"/>
              </a:buBlip>
            </a:pPr>
            <a:r>
              <a:rPr lang="zh-CN" altLang="en-US" sz="2200" dirty="0">
                <a:solidFill>
                  <a:srgbClr val="000099"/>
                </a:solidFill>
                <a:ea typeface="楷体_GB2312" pitchFamily="49" charset="-122"/>
              </a:rPr>
              <a:t>第十二章</a:t>
            </a:r>
            <a:r>
              <a:rPr lang="zh-CN" altLang="en-US" sz="2200" dirty="0">
                <a:solidFill>
                  <a:schemeClr val="bg2"/>
                </a:solidFill>
                <a:ea typeface="楷体_GB2312" pitchFamily="49" charset="-122"/>
              </a:rPr>
              <a:t> </a:t>
            </a:r>
            <a:r>
              <a:rPr lang="zh-CN" altLang="en-US" sz="2200" dirty="0">
                <a:solidFill>
                  <a:srgbClr val="009900"/>
                </a:solidFill>
                <a:ea typeface="楷体_GB2312" pitchFamily="49" charset="-122"/>
              </a:rPr>
              <a:t>细胞间信息传递</a:t>
            </a:r>
          </a:p>
        </p:txBody>
      </p:sp>
      <p:sp>
        <p:nvSpPr>
          <p:cNvPr id="183307" name="Rectangle 11"/>
          <p:cNvSpPr>
            <a:spLocks noChangeArrowheads="1"/>
          </p:cNvSpPr>
          <p:nvPr/>
        </p:nvSpPr>
        <p:spPr bwMode="auto">
          <a:xfrm>
            <a:off x="3986702" y="4546964"/>
            <a:ext cx="5040312" cy="2232024"/>
          </a:xfrm>
          <a:prstGeom prst="rect">
            <a:avLst/>
          </a:prstGeom>
          <a:solidFill>
            <a:srgbClr val="CCFFFF"/>
          </a:solidFill>
          <a:ln w="25400">
            <a:solidFill>
              <a:schemeClr val="tx1"/>
            </a:solidFill>
            <a:miter lim="800000"/>
          </a:ln>
        </p:spPr>
        <p:txBody>
          <a:bodyPr anchor="ctr"/>
          <a:lstStyle>
            <a:lvl1pPr marL="342900" indent="-342900">
              <a:lnSpc>
                <a:spcPct val="125000"/>
              </a:lnSpc>
              <a:spcBef>
                <a:spcPct val="20000"/>
              </a:spcBef>
              <a:spcAft>
                <a:spcPct val="20000"/>
              </a:spcAft>
              <a:buClr>
                <a:srgbClr val="FF9900"/>
              </a:buClr>
              <a:buFont typeface="Wingdings" panose="05000000000000000000" pitchFamily="2" charset="2"/>
              <a:buChar char="Ø"/>
              <a:defRPr sz="2800" b="1">
                <a:solidFill>
                  <a:srgbClr val="000F40"/>
                </a:solidFill>
                <a:latin typeface="Times New Roman" panose="02020603050405020304" pitchFamily="18" charset="0"/>
                <a:ea typeface="华文新魏" panose="02010800040101010101" pitchFamily="2" charset="-122"/>
              </a:defRPr>
            </a:lvl1pPr>
            <a:lvl2pPr marL="742950" indent="-285750">
              <a:lnSpc>
                <a:spcPct val="125000"/>
              </a:lnSpc>
              <a:spcBef>
                <a:spcPct val="20000"/>
              </a:spcBef>
              <a:spcAft>
                <a:spcPct val="20000"/>
              </a:spcAft>
              <a:buClr>
                <a:schemeClr val="accent2"/>
              </a:buClr>
              <a:buFont typeface="Wingdings" panose="05000000000000000000" pitchFamily="2" charset="2"/>
              <a:buChar char="Ø"/>
              <a:defRPr sz="2400" b="1">
                <a:solidFill>
                  <a:srgbClr val="000F40"/>
                </a:solidFill>
                <a:latin typeface="Times New Roman" panose="02020603050405020304" pitchFamily="18" charset="0"/>
                <a:ea typeface="楷体_GB2312" pitchFamily="49" charset="-122"/>
              </a:defRPr>
            </a:lvl2pPr>
            <a:lvl3pPr marL="1143000" indent="-228600">
              <a:lnSpc>
                <a:spcPct val="125000"/>
              </a:lnSpc>
              <a:spcBef>
                <a:spcPct val="20000"/>
              </a:spcBef>
              <a:spcAft>
                <a:spcPct val="20000"/>
              </a:spcAft>
              <a:buFont typeface="Wingdings" panose="05000000000000000000" pitchFamily="2" charset="2"/>
              <a:buChar char="Ø"/>
              <a:defRPr sz="2400" b="1">
                <a:solidFill>
                  <a:schemeClr val="tx1"/>
                </a:solidFill>
                <a:latin typeface="楷体_GB2312" pitchFamily="49" charset="-122"/>
                <a:ea typeface="楷体_GB2312" pitchFamily="49" charset="-122"/>
              </a:defRPr>
            </a:lvl3pPr>
            <a:lvl4pPr marL="1600200" indent="-228600">
              <a:lnSpc>
                <a:spcPct val="125000"/>
              </a:lnSpc>
              <a:spcBef>
                <a:spcPct val="20000"/>
              </a:spcBef>
              <a:spcAft>
                <a:spcPct val="20000"/>
              </a:spcAft>
              <a:buFont typeface="Wingdings" panose="05000000000000000000" pitchFamily="2" charset="2"/>
              <a:buChar char="Ø"/>
              <a:defRPr sz="2000" b="1">
                <a:solidFill>
                  <a:schemeClr val="tx1"/>
                </a:solidFill>
                <a:latin typeface="楷体_GB2312" pitchFamily="49" charset="-122"/>
                <a:ea typeface="楷体_GB2312" pitchFamily="49" charset="-122"/>
              </a:defRPr>
            </a:lvl4pPr>
            <a:lvl5pPr marL="2057400" indent="-228600">
              <a:lnSpc>
                <a:spcPct val="125000"/>
              </a:lnSpc>
              <a:spcBef>
                <a:spcPct val="20000"/>
              </a:spcBef>
              <a:spcAft>
                <a:spcPct val="20000"/>
              </a:spcAft>
              <a:buFont typeface="Wingdings" panose="05000000000000000000" pitchFamily="2" charset="2"/>
              <a:buChar char="Ø"/>
              <a:defRPr sz="2000" b="1">
                <a:solidFill>
                  <a:schemeClr val="tx1"/>
                </a:solidFill>
                <a:latin typeface="楷体_GB2312" pitchFamily="49" charset="-122"/>
                <a:ea typeface="楷体_GB2312" pitchFamily="49" charset="-122"/>
              </a:defRPr>
            </a:lvl5pPr>
            <a:lvl6pPr marL="2514600" indent="-228600" eaLnBrk="0" fontAlgn="base" hangingPunct="0">
              <a:lnSpc>
                <a:spcPct val="125000"/>
              </a:lnSpc>
              <a:spcBef>
                <a:spcPct val="20000"/>
              </a:spcBef>
              <a:spcAft>
                <a:spcPct val="20000"/>
              </a:spcAft>
              <a:buFont typeface="Wingdings" panose="05000000000000000000" pitchFamily="2" charset="2"/>
              <a:buChar char="Ø"/>
              <a:defRPr sz="2000" b="1">
                <a:solidFill>
                  <a:schemeClr val="tx1"/>
                </a:solidFill>
                <a:latin typeface="楷体_GB2312" pitchFamily="49" charset="-122"/>
                <a:ea typeface="楷体_GB2312" pitchFamily="49" charset="-122"/>
              </a:defRPr>
            </a:lvl6pPr>
            <a:lvl7pPr marL="2971800" indent="-228600" eaLnBrk="0" fontAlgn="base" hangingPunct="0">
              <a:lnSpc>
                <a:spcPct val="125000"/>
              </a:lnSpc>
              <a:spcBef>
                <a:spcPct val="20000"/>
              </a:spcBef>
              <a:spcAft>
                <a:spcPct val="20000"/>
              </a:spcAft>
              <a:buFont typeface="Wingdings" panose="05000000000000000000" pitchFamily="2" charset="2"/>
              <a:buChar char="Ø"/>
              <a:defRPr sz="2000" b="1">
                <a:solidFill>
                  <a:schemeClr val="tx1"/>
                </a:solidFill>
                <a:latin typeface="楷体_GB2312" pitchFamily="49" charset="-122"/>
                <a:ea typeface="楷体_GB2312" pitchFamily="49" charset="-122"/>
              </a:defRPr>
            </a:lvl7pPr>
            <a:lvl8pPr marL="3429000" indent="-228600" eaLnBrk="0" fontAlgn="base" hangingPunct="0">
              <a:lnSpc>
                <a:spcPct val="125000"/>
              </a:lnSpc>
              <a:spcBef>
                <a:spcPct val="20000"/>
              </a:spcBef>
              <a:spcAft>
                <a:spcPct val="20000"/>
              </a:spcAft>
              <a:buFont typeface="Wingdings" panose="05000000000000000000" pitchFamily="2" charset="2"/>
              <a:buChar char="Ø"/>
              <a:defRPr sz="2000" b="1">
                <a:solidFill>
                  <a:schemeClr val="tx1"/>
                </a:solidFill>
                <a:latin typeface="楷体_GB2312" pitchFamily="49" charset="-122"/>
                <a:ea typeface="楷体_GB2312" pitchFamily="49" charset="-122"/>
              </a:defRPr>
            </a:lvl8pPr>
            <a:lvl9pPr marL="3886200" indent="-228600" eaLnBrk="0" fontAlgn="base" hangingPunct="0">
              <a:lnSpc>
                <a:spcPct val="125000"/>
              </a:lnSpc>
              <a:spcBef>
                <a:spcPct val="20000"/>
              </a:spcBef>
              <a:spcAft>
                <a:spcPct val="20000"/>
              </a:spcAft>
              <a:buFont typeface="Wingdings" panose="05000000000000000000" pitchFamily="2" charset="2"/>
              <a:buChar char="Ø"/>
              <a:defRPr sz="2000" b="1">
                <a:solidFill>
                  <a:schemeClr val="tx1"/>
                </a:solidFill>
                <a:latin typeface="楷体_GB2312" pitchFamily="49" charset="-122"/>
                <a:ea typeface="楷体_GB2312" pitchFamily="49" charset="-122"/>
              </a:defRPr>
            </a:lvl9pPr>
          </a:lstStyle>
          <a:p>
            <a:pPr eaLnBrk="1" hangingPunct="1">
              <a:lnSpc>
                <a:spcPct val="80000"/>
              </a:lnSpc>
              <a:spcAft>
                <a:spcPct val="0"/>
              </a:spcAft>
              <a:buClr>
                <a:schemeClr val="hlink"/>
              </a:buClr>
              <a:buFont typeface="Wingdings" panose="05000000000000000000" pitchFamily="2" charset="2"/>
              <a:buBlip>
                <a:blip r:embed="rId2"/>
              </a:buBlip>
            </a:pPr>
            <a:r>
              <a:rPr lang="zh-CN" altLang="en-US" sz="2400" dirty="0">
                <a:solidFill>
                  <a:srgbClr val="000099"/>
                </a:solidFill>
                <a:ea typeface="楷体_GB2312" pitchFamily="49" charset="-122"/>
              </a:rPr>
              <a:t>第十三章 </a:t>
            </a:r>
            <a:r>
              <a:rPr lang="zh-CN" altLang="en-US" sz="2400" dirty="0">
                <a:solidFill>
                  <a:srgbClr val="009900"/>
                </a:solidFill>
                <a:ea typeface="楷体_GB2312" pitchFamily="49" charset="-122"/>
              </a:rPr>
              <a:t>细胞分裂与细胞周期</a:t>
            </a:r>
            <a:r>
              <a:rPr lang="zh-CN" altLang="en-US" sz="2400" dirty="0">
                <a:solidFill>
                  <a:srgbClr val="000099"/>
                </a:solidFill>
                <a:ea typeface="楷体_GB2312" pitchFamily="49" charset="-122"/>
              </a:rPr>
              <a:t>                     </a:t>
            </a:r>
          </a:p>
          <a:p>
            <a:pPr eaLnBrk="1" hangingPunct="1">
              <a:lnSpc>
                <a:spcPct val="80000"/>
              </a:lnSpc>
              <a:spcAft>
                <a:spcPct val="0"/>
              </a:spcAft>
              <a:buClr>
                <a:schemeClr val="hlink"/>
              </a:buClr>
              <a:buFont typeface="Wingdings" panose="05000000000000000000" pitchFamily="2" charset="2"/>
              <a:buBlip>
                <a:blip r:embed="rId2"/>
              </a:buBlip>
            </a:pPr>
            <a:r>
              <a:rPr lang="zh-CN" altLang="en-US" sz="2400" dirty="0">
                <a:solidFill>
                  <a:srgbClr val="000099"/>
                </a:solidFill>
                <a:ea typeface="楷体_GB2312" pitchFamily="49" charset="-122"/>
              </a:rPr>
              <a:t>第十四章</a:t>
            </a:r>
            <a:r>
              <a:rPr lang="zh-CN" altLang="en-US" sz="2400" dirty="0">
                <a:solidFill>
                  <a:schemeClr val="bg2"/>
                </a:solidFill>
                <a:ea typeface="楷体_GB2312" pitchFamily="49" charset="-122"/>
              </a:rPr>
              <a:t> </a:t>
            </a:r>
            <a:r>
              <a:rPr lang="zh-CN" altLang="en-US" sz="2400" dirty="0">
                <a:solidFill>
                  <a:srgbClr val="009900"/>
                </a:solidFill>
                <a:ea typeface="楷体_GB2312" pitchFamily="49" charset="-122"/>
              </a:rPr>
              <a:t>生殖细胞与受精</a:t>
            </a:r>
            <a:endParaRPr lang="en-US" altLang="zh-CN" sz="2400" dirty="0">
              <a:solidFill>
                <a:srgbClr val="009900"/>
              </a:solidFill>
              <a:ea typeface="楷体_GB2312" pitchFamily="49" charset="-122"/>
            </a:endParaRPr>
          </a:p>
          <a:p>
            <a:pPr eaLnBrk="1" hangingPunct="1">
              <a:lnSpc>
                <a:spcPct val="80000"/>
              </a:lnSpc>
              <a:spcAft>
                <a:spcPct val="0"/>
              </a:spcAft>
              <a:buClr>
                <a:schemeClr val="hlink"/>
              </a:buClr>
              <a:buFont typeface="Wingdings" panose="05000000000000000000" pitchFamily="2" charset="2"/>
              <a:buBlip>
                <a:blip r:embed="rId2"/>
              </a:buBlip>
            </a:pPr>
            <a:r>
              <a:rPr lang="zh-CN" altLang="en-US" sz="2400" dirty="0">
                <a:solidFill>
                  <a:srgbClr val="000099"/>
                </a:solidFill>
                <a:ea typeface="楷体_GB2312" pitchFamily="49" charset="-122"/>
              </a:rPr>
              <a:t>第十五章 </a:t>
            </a:r>
            <a:r>
              <a:rPr lang="zh-CN" altLang="en-US" sz="2400" dirty="0">
                <a:solidFill>
                  <a:srgbClr val="009900"/>
                </a:solidFill>
                <a:ea typeface="楷体_GB2312" pitchFamily="49" charset="-122"/>
              </a:rPr>
              <a:t>细胞分化</a:t>
            </a:r>
            <a:endParaRPr lang="zh-CN" altLang="en-US" sz="2400" dirty="0">
              <a:solidFill>
                <a:schemeClr val="bg2"/>
              </a:solidFill>
              <a:ea typeface="楷体_GB2312" pitchFamily="49" charset="-122"/>
            </a:endParaRPr>
          </a:p>
          <a:p>
            <a:pPr eaLnBrk="1" hangingPunct="1">
              <a:lnSpc>
                <a:spcPct val="80000"/>
              </a:lnSpc>
              <a:spcAft>
                <a:spcPct val="0"/>
              </a:spcAft>
              <a:buClr>
                <a:schemeClr val="hlink"/>
              </a:buClr>
              <a:buFont typeface="Wingdings" panose="05000000000000000000" pitchFamily="2" charset="2"/>
              <a:buBlip>
                <a:blip r:embed="rId2"/>
              </a:buBlip>
            </a:pPr>
            <a:r>
              <a:rPr lang="zh-CN" altLang="en-US" sz="2400" dirty="0">
                <a:solidFill>
                  <a:srgbClr val="000099"/>
                </a:solidFill>
                <a:ea typeface="楷体_GB2312" pitchFamily="49" charset="-122"/>
              </a:rPr>
              <a:t>第十六章 </a:t>
            </a:r>
            <a:r>
              <a:rPr lang="zh-CN" altLang="en-US" sz="2400" dirty="0">
                <a:solidFill>
                  <a:srgbClr val="009900"/>
                </a:solidFill>
                <a:ea typeface="楷体_GB2312" pitchFamily="49" charset="-122"/>
              </a:rPr>
              <a:t>细胞衰老与细胞死亡</a:t>
            </a:r>
          </a:p>
        </p:txBody>
      </p:sp>
      <p:sp>
        <p:nvSpPr>
          <p:cNvPr id="183308" name="Rectangle 12"/>
          <p:cNvSpPr>
            <a:spLocks noChangeArrowheads="1"/>
          </p:cNvSpPr>
          <p:nvPr/>
        </p:nvSpPr>
        <p:spPr bwMode="auto">
          <a:xfrm>
            <a:off x="116986" y="1428750"/>
            <a:ext cx="3744912" cy="242728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anchor="ctr"/>
          <a:lstStyle>
            <a:lvl1pPr marL="342900" indent="-342900" eaLnBrk="0" hangingPunct="0">
              <a:defRPr>
                <a:solidFill>
                  <a:schemeClr val="tx1"/>
                </a:solidFill>
                <a:latin typeface="Times New Roman" panose="02020603050405020304" pitchFamily="18" charset="0"/>
                <a:ea typeface="隶书" panose="02010509060101010101" pitchFamily="49" charset="-122"/>
              </a:defRPr>
            </a:lvl1pPr>
            <a:lvl2pPr marL="742950" indent="-285750" eaLnBrk="0" hangingPunct="0">
              <a:defRPr>
                <a:solidFill>
                  <a:schemeClr val="tx1"/>
                </a:solidFill>
                <a:latin typeface="Times New Roman" panose="02020603050405020304" pitchFamily="18" charset="0"/>
                <a:ea typeface="隶书" panose="02010509060101010101" pitchFamily="49" charset="-122"/>
              </a:defRPr>
            </a:lvl2pPr>
            <a:lvl3pPr marL="1143000" indent="-228600" eaLnBrk="0" hangingPunct="0">
              <a:defRPr>
                <a:solidFill>
                  <a:schemeClr val="tx1"/>
                </a:solidFill>
                <a:latin typeface="Times New Roman" panose="02020603050405020304" pitchFamily="18" charset="0"/>
                <a:ea typeface="隶书" panose="02010509060101010101" pitchFamily="49" charset="-122"/>
              </a:defRPr>
            </a:lvl3pPr>
            <a:lvl4pPr marL="1600200" indent="-228600" eaLnBrk="0" hangingPunct="0">
              <a:defRPr>
                <a:solidFill>
                  <a:schemeClr val="tx1"/>
                </a:solidFill>
                <a:latin typeface="Times New Roman" panose="02020603050405020304" pitchFamily="18" charset="0"/>
                <a:ea typeface="隶书" panose="02010509060101010101" pitchFamily="49" charset="-122"/>
              </a:defRPr>
            </a:lvl4pPr>
            <a:lvl5pPr marL="2057400" indent="-228600" eaLnBrk="0" hangingPunct="0">
              <a:defRPr>
                <a:solidFill>
                  <a:schemeClr val="tx1"/>
                </a:solidFill>
                <a:latin typeface="Times New Roman" panose="02020603050405020304" pitchFamily="18" charset="0"/>
                <a:ea typeface="隶书" panose="02010509060101010101" pitchFamily="49"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隶书" panose="02010509060101010101" pitchFamily="49"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隶书" panose="02010509060101010101" pitchFamily="49"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隶书" panose="02010509060101010101" pitchFamily="49"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隶书" panose="02010509060101010101" pitchFamily="49" charset="-122"/>
              </a:defRPr>
            </a:lvl9pPr>
          </a:lstStyle>
          <a:p>
            <a:pPr eaLnBrk="1" hangingPunct="1">
              <a:lnSpc>
                <a:spcPct val="80000"/>
              </a:lnSpc>
              <a:spcBef>
                <a:spcPct val="20000"/>
              </a:spcBef>
              <a:buClr>
                <a:schemeClr val="hlink"/>
              </a:buClr>
              <a:buFont typeface="Wingdings" panose="05000000000000000000" pitchFamily="2" charset="2"/>
              <a:buBlip>
                <a:blip r:embed="rId2"/>
              </a:buBlip>
              <a:defRPr/>
            </a:pPr>
            <a:r>
              <a:rPr lang="zh-CN" altLang="en-US" sz="2400" b="1" dirty="0">
                <a:solidFill>
                  <a:srgbClr val="000099"/>
                </a:solidFill>
                <a:ea typeface="楷体_GB2312" pitchFamily="49" charset="-122"/>
              </a:rPr>
              <a:t>第一章 </a:t>
            </a:r>
            <a:r>
              <a:rPr lang="zh-CN" altLang="en-US" sz="2400" b="1" dirty="0">
                <a:solidFill>
                  <a:schemeClr val="bg1"/>
                </a:solidFill>
                <a:ea typeface="楷体_GB2312" pitchFamily="49" charset="-122"/>
              </a:rPr>
              <a:t>绪论</a:t>
            </a:r>
          </a:p>
          <a:p>
            <a:pPr eaLnBrk="1" hangingPunct="1">
              <a:lnSpc>
                <a:spcPct val="80000"/>
              </a:lnSpc>
              <a:spcBef>
                <a:spcPct val="20000"/>
              </a:spcBef>
              <a:buClr>
                <a:schemeClr val="hlink"/>
              </a:buClr>
              <a:buFont typeface="Wingdings" panose="05000000000000000000" pitchFamily="2" charset="2"/>
              <a:buBlip>
                <a:blip r:embed="rId2"/>
              </a:buBlip>
              <a:defRPr/>
            </a:pPr>
            <a:r>
              <a:rPr lang="zh-CN" altLang="en-US" sz="2400" b="1" dirty="0">
                <a:solidFill>
                  <a:srgbClr val="000099"/>
                </a:solidFill>
                <a:ea typeface="楷体_GB2312" pitchFamily="49" charset="-122"/>
              </a:rPr>
              <a:t>第二章 </a:t>
            </a:r>
            <a:r>
              <a:rPr lang="zh-CN" altLang="en-US" sz="2400" b="1" dirty="0">
                <a:solidFill>
                  <a:schemeClr val="bg1"/>
                </a:solidFill>
                <a:ea typeface="楷体_GB2312" pitchFamily="49" charset="-122"/>
              </a:rPr>
              <a:t>细胞的概念与分        </a:t>
            </a:r>
          </a:p>
          <a:p>
            <a:pPr eaLnBrk="1" hangingPunct="1">
              <a:lnSpc>
                <a:spcPct val="80000"/>
              </a:lnSpc>
              <a:spcBef>
                <a:spcPct val="20000"/>
              </a:spcBef>
              <a:buClr>
                <a:schemeClr val="hlink"/>
              </a:buClr>
              <a:buFont typeface="Wingdings" panose="05000000000000000000" pitchFamily="2" charset="2"/>
              <a:buNone/>
              <a:defRPr/>
            </a:pPr>
            <a:r>
              <a:rPr lang="zh-CN" altLang="en-US" sz="2400" b="1" dirty="0">
                <a:solidFill>
                  <a:schemeClr val="bg1"/>
                </a:solidFill>
                <a:ea typeface="楷体_GB2312" pitchFamily="49" charset="-122"/>
              </a:rPr>
              <a:t>                 子基础</a:t>
            </a:r>
          </a:p>
          <a:p>
            <a:pPr eaLnBrk="1" hangingPunct="1">
              <a:lnSpc>
                <a:spcPct val="80000"/>
              </a:lnSpc>
              <a:spcBef>
                <a:spcPct val="20000"/>
              </a:spcBef>
              <a:buClr>
                <a:schemeClr val="hlink"/>
              </a:buClr>
              <a:buFont typeface="Wingdings" panose="05000000000000000000" pitchFamily="2" charset="2"/>
              <a:buBlip>
                <a:blip r:embed="rId2"/>
              </a:buBlip>
              <a:defRPr/>
            </a:pPr>
            <a:r>
              <a:rPr lang="zh-CN" altLang="en-US" sz="2400" b="1" dirty="0">
                <a:solidFill>
                  <a:srgbClr val="000099"/>
                </a:solidFill>
                <a:ea typeface="楷体_GB2312" pitchFamily="49" charset="-122"/>
              </a:rPr>
              <a:t>第三章 </a:t>
            </a:r>
            <a:r>
              <a:rPr lang="zh-CN" altLang="en-US" sz="2400" b="1" dirty="0">
                <a:solidFill>
                  <a:schemeClr val="bg1"/>
                </a:solidFill>
                <a:ea typeface="楷体_GB2312" pitchFamily="49" charset="-122"/>
              </a:rPr>
              <a:t>细胞生物学的   </a:t>
            </a:r>
          </a:p>
          <a:p>
            <a:pPr eaLnBrk="1" hangingPunct="1">
              <a:lnSpc>
                <a:spcPct val="120000"/>
              </a:lnSpc>
              <a:spcBef>
                <a:spcPct val="20000"/>
              </a:spcBef>
              <a:buClr>
                <a:schemeClr val="hlink"/>
              </a:buClr>
              <a:buFont typeface="Wingdings" panose="05000000000000000000" pitchFamily="2" charset="2"/>
              <a:buNone/>
              <a:defRPr/>
            </a:pPr>
            <a:r>
              <a:rPr lang="zh-CN" altLang="en-US" sz="2400" b="1" dirty="0">
                <a:solidFill>
                  <a:schemeClr val="bg1"/>
                </a:solidFill>
                <a:ea typeface="楷体_GB2312" pitchFamily="49" charset="-122"/>
              </a:rPr>
              <a:t>                 研究方法</a:t>
            </a:r>
            <a:r>
              <a:rPr lang="zh-CN" altLang="en-US" sz="2400" b="1" dirty="0">
                <a:solidFill>
                  <a:srgbClr val="000099"/>
                </a:solidFill>
                <a:ea typeface="楷体_GB2312" pitchFamily="49" charset="-122"/>
              </a:rPr>
              <a:t> </a:t>
            </a:r>
          </a:p>
        </p:txBody>
      </p:sp>
      <p:sp>
        <p:nvSpPr>
          <p:cNvPr id="20490" name="灯片编号占位符 10"/>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5000"/>
              </a:lnSpc>
              <a:spcBef>
                <a:spcPct val="20000"/>
              </a:spcBef>
              <a:spcAft>
                <a:spcPct val="20000"/>
              </a:spcAft>
              <a:buClr>
                <a:srgbClr val="FF9900"/>
              </a:buClr>
              <a:buFont typeface="Wingdings" panose="05000000000000000000" pitchFamily="2" charset="2"/>
              <a:buChar char="Ø"/>
              <a:defRPr sz="2800" b="1">
                <a:solidFill>
                  <a:srgbClr val="000F40"/>
                </a:solidFill>
                <a:latin typeface="Times New Roman" panose="02020603050405020304" pitchFamily="18" charset="0"/>
                <a:ea typeface="华文新魏" panose="02010800040101010101" pitchFamily="2" charset="-122"/>
              </a:defRPr>
            </a:lvl1pPr>
            <a:lvl2pPr marL="742950" indent="-285750">
              <a:lnSpc>
                <a:spcPct val="125000"/>
              </a:lnSpc>
              <a:spcBef>
                <a:spcPct val="20000"/>
              </a:spcBef>
              <a:spcAft>
                <a:spcPct val="20000"/>
              </a:spcAft>
              <a:buClr>
                <a:schemeClr val="accent2"/>
              </a:buClr>
              <a:buFont typeface="Wingdings" panose="05000000000000000000" pitchFamily="2" charset="2"/>
              <a:buChar char="Ø"/>
              <a:defRPr sz="2400" b="1">
                <a:solidFill>
                  <a:srgbClr val="000F40"/>
                </a:solidFill>
                <a:latin typeface="Times New Roman" panose="02020603050405020304" pitchFamily="18" charset="0"/>
                <a:ea typeface="楷体_GB2312" pitchFamily="49" charset="-122"/>
              </a:defRPr>
            </a:lvl2pPr>
            <a:lvl3pPr marL="1143000" indent="-228600">
              <a:lnSpc>
                <a:spcPct val="125000"/>
              </a:lnSpc>
              <a:spcBef>
                <a:spcPct val="20000"/>
              </a:spcBef>
              <a:spcAft>
                <a:spcPct val="20000"/>
              </a:spcAft>
              <a:buFont typeface="Wingdings" panose="05000000000000000000" pitchFamily="2" charset="2"/>
              <a:buChar char="Ø"/>
              <a:defRPr sz="2400" b="1">
                <a:solidFill>
                  <a:schemeClr val="tx1"/>
                </a:solidFill>
                <a:latin typeface="楷体_GB2312" pitchFamily="49" charset="-122"/>
                <a:ea typeface="楷体_GB2312" pitchFamily="49" charset="-122"/>
              </a:defRPr>
            </a:lvl3pPr>
            <a:lvl4pPr marL="1600200" indent="-228600">
              <a:lnSpc>
                <a:spcPct val="125000"/>
              </a:lnSpc>
              <a:spcBef>
                <a:spcPct val="20000"/>
              </a:spcBef>
              <a:spcAft>
                <a:spcPct val="20000"/>
              </a:spcAft>
              <a:buFont typeface="Wingdings" panose="05000000000000000000" pitchFamily="2" charset="2"/>
              <a:buChar char="Ø"/>
              <a:defRPr sz="2000" b="1">
                <a:solidFill>
                  <a:schemeClr val="tx1"/>
                </a:solidFill>
                <a:latin typeface="楷体_GB2312" pitchFamily="49" charset="-122"/>
                <a:ea typeface="楷体_GB2312" pitchFamily="49" charset="-122"/>
              </a:defRPr>
            </a:lvl4pPr>
            <a:lvl5pPr marL="2057400" indent="-228600">
              <a:lnSpc>
                <a:spcPct val="125000"/>
              </a:lnSpc>
              <a:spcBef>
                <a:spcPct val="20000"/>
              </a:spcBef>
              <a:spcAft>
                <a:spcPct val="20000"/>
              </a:spcAft>
              <a:buFont typeface="Wingdings" panose="05000000000000000000" pitchFamily="2" charset="2"/>
              <a:buChar char="Ø"/>
              <a:defRPr sz="2000" b="1">
                <a:solidFill>
                  <a:schemeClr val="tx1"/>
                </a:solidFill>
                <a:latin typeface="楷体_GB2312" pitchFamily="49" charset="-122"/>
                <a:ea typeface="楷体_GB2312" pitchFamily="49" charset="-122"/>
              </a:defRPr>
            </a:lvl5pPr>
            <a:lvl6pPr marL="2514600" indent="-228600" eaLnBrk="0" fontAlgn="base" hangingPunct="0">
              <a:lnSpc>
                <a:spcPct val="125000"/>
              </a:lnSpc>
              <a:spcBef>
                <a:spcPct val="20000"/>
              </a:spcBef>
              <a:spcAft>
                <a:spcPct val="20000"/>
              </a:spcAft>
              <a:buFont typeface="Wingdings" panose="05000000000000000000" pitchFamily="2" charset="2"/>
              <a:buChar char="Ø"/>
              <a:defRPr sz="2000" b="1">
                <a:solidFill>
                  <a:schemeClr val="tx1"/>
                </a:solidFill>
                <a:latin typeface="楷体_GB2312" pitchFamily="49" charset="-122"/>
                <a:ea typeface="楷体_GB2312" pitchFamily="49" charset="-122"/>
              </a:defRPr>
            </a:lvl6pPr>
            <a:lvl7pPr marL="2971800" indent="-228600" eaLnBrk="0" fontAlgn="base" hangingPunct="0">
              <a:lnSpc>
                <a:spcPct val="125000"/>
              </a:lnSpc>
              <a:spcBef>
                <a:spcPct val="20000"/>
              </a:spcBef>
              <a:spcAft>
                <a:spcPct val="20000"/>
              </a:spcAft>
              <a:buFont typeface="Wingdings" panose="05000000000000000000" pitchFamily="2" charset="2"/>
              <a:buChar char="Ø"/>
              <a:defRPr sz="2000" b="1">
                <a:solidFill>
                  <a:schemeClr val="tx1"/>
                </a:solidFill>
                <a:latin typeface="楷体_GB2312" pitchFamily="49" charset="-122"/>
                <a:ea typeface="楷体_GB2312" pitchFamily="49" charset="-122"/>
              </a:defRPr>
            </a:lvl7pPr>
            <a:lvl8pPr marL="3429000" indent="-228600" eaLnBrk="0" fontAlgn="base" hangingPunct="0">
              <a:lnSpc>
                <a:spcPct val="125000"/>
              </a:lnSpc>
              <a:spcBef>
                <a:spcPct val="20000"/>
              </a:spcBef>
              <a:spcAft>
                <a:spcPct val="20000"/>
              </a:spcAft>
              <a:buFont typeface="Wingdings" panose="05000000000000000000" pitchFamily="2" charset="2"/>
              <a:buChar char="Ø"/>
              <a:defRPr sz="2000" b="1">
                <a:solidFill>
                  <a:schemeClr val="tx1"/>
                </a:solidFill>
                <a:latin typeface="楷体_GB2312" pitchFamily="49" charset="-122"/>
                <a:ea typeface="楷体_GB2312" pitchFamily="49" charset="-122"/>
              </a:defRPr>
            </a:lvl8pPr>
            <a:lvl9pPr marL="3886200" indent="-228600" eaLnBrk="0" fontAlgn="base" hangingPunct="0">
              <a:lnSpc>
                <a:spcPct val="125000"/>
              </a:lnSpc>
              <a:spcBef>
                <a:spcPct val="20000"/>
              </a:spcBef>
              <a:spcAft>
                <a:spcPct val="20000"/>
              </a:spcAft>
              <a:buFont typeface="Wingdings" panose="05000000000000000000" pitchFamily="2" charset="2"/>
              <a:buChar char="Ø"/>
              <a:defRPr sz="2000" b="1">
                <a:solidFill>
                  <a:schemeClr val="tx1"/>
                </a:solidFill>
                <a:latin typeface="楷体_GB2312" pitchFamily="49" charset="-122"/>
                <a:ea typeface="楷体_GB2312" pitchFamily="49" charset="-122"/>
              </a:defRPr>
            </a:lvl9pPr>
          </a:lstStyle>
          <a:p>
            <a:pPr>
              <a:lnSpc>
                <a:spcPct val="100000"/>
              </a:lnSpc>
              <a:spcBef>
                <a:spcPct val="0"/>
              </a:spcBef>
              <a:spcAft>
                <a:spcPct val="0"/>
              </a:spcAft>
              <a:buClrTx/>
              <a:buFontTx/>
              <a:buNone/>
            </a:pPr>
            <a:fld id="{2EEFCC52-F6F5-AE44-9A56-8E1CE286F38A}" type="slidenum">
              <a:rPr lang="zh-CN" altLang="en-US" sz="1600" b="0" smtClean="0">
                <a:solidFill>
                  <a:schemeClr val="tx1"/>
                </a:solidFill>
                <a:ea typeface="楷体_GB2312" pitchFamily="49" charset="-122"/>
              </a:rPr>
              <a:t>4</a:t>
            </a:fld>
            <a:endParaRPr lang="en-US" altLang="zh-CN" sz="1600" b="0">
              <a:solidFill>
                <a:schemeClr val="tx1"/>
              </a:solidFill>
              <a:ea typeface="楷体_GB2312"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3300"/>
                                        </p:tgtEl>
                                        <p:attrNameLst>
                                          <p:attrName>style.visibility</p:attrName>
                                        </p:attrNameLst>
                                      </p:cBhvr>
                                      <p:to>
                                        <p:strVal val="visible"/>
                                      </p:to>
                                    </p:set>
                                    <p:animEffect transition="in" filter="fade">
                                      <p:cBhvr>
                                        <p:cTn id="7" dur="2000"/>
                                        <p:tgtEl>
                                          <p:spTgt spid="18330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83302"/>
                                        </p:tgtEl>
                                        <p:attrNameLst>
                                          <p:attrName>style.visibility</p:attrName>
                                        </p:attrNameLst>
                                      </p:cBhvr>
                                      <p:to>
                                        <p:strVal val="visible"/>
                                      </p:to>
                                    </p:set>
                                    <p:animEffect transition="in" filter="fade">
                                      <p:cBhvr>
                                        <p:cTn id="12" dur="2000"/>
                                        <p:tgtEl>
                                          <p:spTgt spid="18330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83304"/>
                                        </p:tgtEl>
                                        <p:attrNameLst>
                                          <p:attrName>style.visibility</p:attrName>
                                        </p:attrNameLst>
                                      </p:cBhvr>
                                      <p:to>
                                        <p:strVal val="visible"/>
                                      </p:to>
                                    </p:set>
                                    <p:animEffect transition="in" filter="fade">
                                      <p:cBhvr>
                                        <p:cTn id="17" dur="2000"/>
                                        <p:tgtEl>
                                          <p:spTgt spid="18330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3305"/>
                                        </p:tgtEl>
                                        <p:attrNameLst>
                                          <p:attrName>style.visibility</p:attrName>
                                        </p:attrNameLst>
                                      </p:cBhvr>
                                      <p:to>
                                        <p:strVal val="visible"/>
                                      </p:to>
                                    </p:set>
                                    <p:animEffect transition="in" filter="fade">
                                      <p:cBhvr>
                                        <p:cTn id="22" dur="2000"/>
                                        <p:tgtEl>
                                          <p:spTgt spid="18330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83308"/>
                                        </p:tgtEl>
                                        <p:attrNameLst>
                                          <p:attrName>style.visibility</p:attrName>
                                        </p:attrNameLst>
                                      </p:cBhvr>
                                      <p:to>
                                        <p:strVal val="visible"/>
                                      </p:to>
                                    </p:set>
                                    <p:animEffect transition="in" filter="fade">
                                      <p:cBhvr>
                                        <p:cTn id="27" dur="2000"/>
                                        <p:tgtEl>
                                          <p:spTgt spid="183308"/>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16" fill="hold" grpId="0" nodeType="clickEffect">
                                  <p:stCondLst>
                                    <p:cond delay="0"/>
                                  </p:stCondLst>
                                  <p:childTnLst>
                                    <p:set>
                                      <p:cBhvr>
                                        <p:cTn id="31" dur="1" fill="hold">
                                          <p:stCondLst>
                                            <p:cond delay="0"/>
                                          </p:stCondLst>
                                        </p:cTn>
                                        <p:tgtEl>
                                          <p:spTgt spid="183303"/>
                                        </p:tgtEl>
                                        <p:attrNameLst>
                                          <p:attrName>style.visibility</p:attrName>
                                        </p:attrNameLst>
                                      </p:cBhvr>
                                      <p:to>
                                        <p:strVal val="visible"/>
                                      </p:to>
                                    </p:set>
                                    <p:animEffect transition="in" filter="box(in)">
                                      <p:cBhvr>
                                        <p:cTn id="32" dur="500"/>
                                        <p:tgtEl>
                                          <p:spTgt spid="183303"/>
                                        </p:tgtEl>
                                      </p:cBhvr>
                                    </p:animEffect>
                                  </p:childTnLst>
                                </p:cTn>
                              </p:par>
                            </p:childTnLst>
                          </p:cTn>
                        </p:par>
                      </p:childTnLst>
                    </p:cTn>
                  </p:par>
                  <p:par>
                    <p:cTn id="33" fill="hold">
                      <p:stCondLst>
                        <p:cond delay="indefinite"/>
                      </p:stCondLst>
                      <p:childTnLst>
                        <p:par>
                          <p:cTn id="34" fill="hold">
                            <p:stCondLst>
                              <p:cond delay="0"/>
                            </p:stCondLst>
                            <p:childTnLst>
                              <p:par>
                                <p:cTn id="35" presetID="5" presetClass="entr" presetSubtype="10" fill="hold" grpId="0" nodeType="clickEffect">
                                  <p:stCondLst>
                                    <p:cond delay="0"/>
                                  </p:stCondLst>
                                  <p:childTnLst>
                                    <p:set>
                                      <p:cBhvr>
                                        <p:cTn id="36" dur="1" fill="hold">
                                          <p:stCondLst>
                                            <p:cond delay="0"/>
                                          </p:stCondLst>
                                        </p:cTn>
                                        <p:tgtEl>
                                          <p:spTgt spid="183306"/>
                                        </p:tgtEl>
                                        <p:attrNameLst>
                                          <p:attrName>style.visibility</p:attrName>
                                        </p:attrNameLst>
                                      </p:cBhvr>
                                      <p:to>
                                        <p:strVal val="visible"/>
                                      </p:to>
                                    </p:set>
                                    <p:animEffect transition="in" filter="checkerboard(across)">
                                      <p:cBhvr>
                                        <p:cTn id="37" dur="500"/>
                                        <p:tgtEl>
                                          <p:spTgt spid="183306"/>
                                        </p:tgtEl>
                                      </p:cBhvr>
                                    </p:animEffect>
                                  </p:childTnLst>
                                </p:cTn>
                              </p:par>
                            </p:childTnLst>
                          </p:cTn>
                        </p:par>
                      </p:childTnLst>
                    </p:cTn>
                  </p:par>
                  <p:par>
                    <p:cTn id="38" fill="hold">
                      <p:stCondLst>
                        <p:cond delay="indefinite"/>
                      </p:stCondLst>
                      <p:childTnLst>
                        <p:par>
                          <p:cTn id="39" fill="hold">
                            <p:stCondLst>
                              <p:cond delay="0"/>
                            </p:stCondLst>
                            <p:childTnLst>
                              <p:par>
                                <p:cTn id="40" presetID="8" presetClass="entr" presetSubtype="16" fill="hold" grpId="0" nodeType="clickEffect">
                                  <p:stCondLst>
                                    <p:cond delay="0"/>
                                  </p:stCondLst>
                                  <p:childTnLst>
                                    <p:set>
                                      <p:cBhvr>
                                        <p:cTn id="41" dur="1" fill="hold">
                                          <p:stCondLst>
                                            <p:cond delay="0"/>
                                          </p:stCondLst>
                                        </p:cTn>
                                        <p:tgtEl>
                                          <p:spTgt spid="183307"/>
                                        </p:tgtEl>
                                        <p:attrNameLst>
                                          <p:attrName>style.visibility</p:attrName>
                                        </p:attrNameLst>
                                      </p:cBhvr>
                                      <p:to>
                                        <p:strVal val="visible"/>
                                      </p:to>
                                    </p:set>
                                    <p:animEffect transition="in" filter="diamond(in)">
                                      <p:cBhvr>
                                        <p:cTn id="42" dur="2000"/>
                                        <p:tgtEl>
                                          <p:spTgt spid="1833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3300" grpId="0"/>
      <p:bldP spid="183302" grpId="0"/>
      <p:bldP spid="183303" grpId="0" bldLvl="0" animBg="1"/>
      <p:bldP spid="183304" grpId="0"/>
      <p:bldP spid="183305" grpId="0"/>
      <p:bldP spid="183306" grpId="0" animBg="1"/>
      <p:bldP spid="183307" grpId="0" animBg="1"/>
      <p:bldP spid="18330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4"/>
          <p:cNvSpPr>
            <a:spLocks noGrp="1" noChangeArrowheads="1"/>
          </p:cNvSpPr>
          <p:nvPr>
            <p:ph type="ctrTitle"/>
          </p:nvPr>
        </p:nvSpPr>
        <p:spPr>
          <a:xfrm>
            <a:off x="887413" y="1038225"/>
            <a:ext cx="6781800" cy="1624013"/>
          </a:xfrm>
        </p:spPr>
        <p:txBody>
          <a:bodyPr/>
          <a:lstStyle/>
          <a:p>
            <a:pPr algn="ctr" eaLnBrk="1" hangingPunct="1"/>
            <a:r>
              <a:rPr lang="zh-CN" altLang="en-US">
                <a:solidFill>
                  <a:srgbClr val="000099"/>
                </a:solidFill>
                <a:effectLst/>
              </a:rPr>
              <a:t>第一章  绪论 </a:t>
            </a:r>
          </a:p>
        </p:txBody>
      </p:sp>
      <p:sp>
        <p:nvSpPr>
          <p:cNvPr id="21506" name="Rectangle 5"/>
          <p:cNvSpPr>
            <a:spLocks noGrp="1" noChangeArrowheads="1"/>
          </p:cNvSpPr>
          <p:nvPr>
            <p:ph type="subTitle" idx="1"/>
          </p:nvPr>
        </p:nvSpPr>
        <p:spPr>
          <a:xfrm>
            <a:off x="730250" y="3300413"/>
            <a:ext cx="6246813" cy="2484437"/>
          </a:xfrm>
        </p:spPr>
        <p:txBody>
          <a:bodyPr/>
          <a:lstStyle/>
          <a:p>
            <a:pPr eaLnBrk="1" hangingPunct="1"/>
            <a:r>
              <a:rPr lang="zh-CN" altLang="en-US">
                <a:solidFill>
                  <a:srgbClr val="000099"/>
                </a:solidFill>
                <a:effectLst/>
              </a:rPr>
              <a:t>第一节 细胞生物学概述</a:t>
            </a:r>
            <a:endParaRPr lang="zh-CN" altLang="zh-CN">
              <a:solidFill>
                <a:srgbClr val="000099"/>
              </a:solidFill>
              <a:effectLst/>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p:cNvSpPr>
            <a:spLocks noGrp="1" noChangeArrowheads="1"/>
          </p:cNvSpPr>
          <p:nvPr>
            <p:ph type="title"/>
          </p:nvPr>
        </p:nvSpPr>
        <p:spPr>
          <a:xfrm>
            <a:off x="581025" y="500063"/>
            <a:ext cx="7019925" cy="777875"/>
          </a:xfrm>
        </p:spPr>
        <p:txBody>
          <a:bodyPr/>
          <a:lstStyle/>
          <a:p>
            <a:pPr eaLnBrk="1" hangingPunct="1"/>
            <a:r>
              <a:rPr lang="zh-CN" altLang="en-US">
                <a:solidFill>
                  <a:srgbClr val="000099"/>
                </a:solidFill>
                <a:effectLst/>
                <a:latin typeface="楷体_GB2312" pitchFamily="49" charset="-122"/>
              </a:rPr>
              <a:t>一、细胞生物学的概念及研究内容</a:t>
            </a:r>
          </a:p>
        </p:txBody>
      </p:sp>
      <p:sp>
        <p:nvSpPr>
          <p:cNvPr id="22530" name="Rectangle 3"/>
          <p:cNvSpPr>
            <a:spLocks noGrp="1" noChangeArrowheads="1"/>
          </p:cNvSpPr>
          <p:nvPr>
            <p:ph idx="1"/>
          </p:nvPr>
        </p:nvSpPr>
        <p:spPr>
          <a:xfrm>
            <a:off x="457200" y="1143000"/>
            <a:ext cx="8229600" cy="2447925"/>
          </a:xfrm>
        </p:spPr>
        <p:txBody>
          <a:bodyPr/>
          <a:lstStyle/>
          <a:p>
            <a:pPr eaLnBrk="1" hangingPunct="1"/>
            <a:r>
              <a:rPr lang="en-US" altLang="zh-CN" sz="3200">
                <a:solidFill>
                  <a:srgbClr val="000099"/>
                </a:solidFill>
                <a:effectLst/>
                <a:latin typeface="楷体_GB2312" pitchFamily="49" charset="-122"/>
              </a:rPr>
              <a:t>1.</a:t>
            </a:r>
            <a:r>
              <a:rPr lang="zh-CN" altLang="en-US">
                <a:solidFill>
                  <a:srgbClr val="000099"/>
                </a:solidFill>
                <a:effectLst/>
                <a:latin typeface="楷体_GB2312" pitchFamily="49" charset="-122"/>
              </a:rPr>
              <a:t>细胞生物学的概念</a:t>
            </a:r>
          </a:p>
          <a:p>
            <a:pPr lvl="1" eaLnBrk="1" hangingPunct="1"/>
            <a:r>
              <a:rPr lang="zh-CN" altLang="en-US" sz="2800">
                <a:solidFill>
                  <a:srgbClr val="C00000"/>
                </a:solidFill>
                <a:effectLst/>
              </a:rPr>
              <a:t>细胞生物学</a:t>
            </a:r>
            <a:r>
              <a:rPr lang="en-US" altLang="zh-CN" sz="2800">
                <a:solidFill>
                  <a:srgbClr val="000099"/>
                </a:solidFill>
                <a:effectLst/>
              </a:rPr>
              <a:t>(</a:t>
            </a:r>
            <a:r>
              <a:rPr lang="en-US" altLang="zh-CN" sz="2800">
                <a:solidFill>
                  <a:srgbClr val="CC3300"/>
                </a:solidFill>
                <a:effectLst/>
              </a:rPr>
              <a:t>cell biology</a:t>
            </a:r>
            <a:r>
              <a:rPr lang="en-US" altLang="zh-CN" sz="2800">
                <a:solidFill>
                  <a:srgbClr val="000099"/>
                </a:solidFill>
                <a:effectLst/>
              </a:rPr>
              <a:t>): </a:t>
            </a:r>
            <a:r>
              <a:rPr lang="zh-CN" altLang="en-US" sz="2800">
                <a:solidFill>
                  <a:srgbClr val="000099"/>
                </a:solidFill>
                <a:effectLst/>
              </a:rPr>
              <a:t>是从细胞的显微、亚显微和分子三个水平对细胞的各种生命活动开展研究的学科。</a:t>
            </a:r>
          </a:p>
        </p:txBody>
      </p:sp>
      <p:pic>
        <p:nvPicPr>
          <p:cNvPr id="22531"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14875" y="3286125"/>
            <a:ext cx="3082925" cy="302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2" name="灯片编号占位符 4"/>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5000"/>
              </a:lnSpc>
              <a:spcBef>
                <a:spcPct val="20000"/>
              </a:spcBef>
              <a:spcAft>
                <a:spcPct val="20000"/>
              </a:spcAft>
              <a:buClr>
                <a:srgbClr val="FF9900"/>
              </a:buClr>
              <a:buFont typeface="Wingdings" panose="05000000000000000000" pitchFamily="2" charset="2"/>
              <a:buChar char="Ø"/>
              <a:defRPr sz="2800" b="1">
                <a:solidFill>
                  <a:srgbClr val="000F40"/>
                </a:solidFill>
                <a:latin typeface="Times New Roman" panose="02020603050405020304" pitchFamily="18" charset="0"/>
                <a:ea typeface="华文新魏" panose="02010800040101010101" pitchFamily="2" charset="-122"/>
              </a:defRPr>
            </a:lvl1pPr>
            <a:lvl2pPr marL="742950" indent="-285750">
              <a:lnSpc>
                <a:spcPct val="125000"/>
              </a:lnSpc>
              <a:spcBef>
                <a:spcPct val="20000"/>
              </a:spcBef>
              <a:spcAft>
                <a:spcPct val="20000"/>
              </a:spcAft>
              <a:buClr>
                <a:schemeClr val="accent2"/>
              </a:buClr>
              <a:buFont typeface="Wingdings" panose="05000000000000000000" pitchFamily="2" charset="2"/>
              <a:buChar char="Ø"/>
              <a:defRPr sz="2400" b="1">
                <a:solidFill>
                  <a:srgbClr val="000F40"/>
                </a:solidFill>
                <a:latin typeface="Times New Roman" panose="02020603050405020304" pitchFamily="18" charset="0"/>
                <a:ea typeface="楷体_GB2312" pitchFamily="49" charset="-122"/>
              </a:defRPr>
            </a:lvl2pPr>
            <a:lvl3pPr marL="1143000" indent="-228600">
              <a:lnSpc>
                <a:spcPct val="125000"/>
              </a:lnSpc>
              <a:spcBef>
                <a:spcPct val="20000"/>
              </a:spcBef>
              <a:spcAft>
                <a:spcPct val="20000"/>
              </a:spcAft>
              <a:buFont typeface="Wingdings" panose="05000000000000000000" pitchFamily="2" charset="2"/>
              <a:buChar char="Ø"/>
              <a:defRPr sz="2400" b="1">
                <a:solidFill>
                  <a:schemeClr val="tx1"/>
                </a:solidFill>
                <a:latin typeface="楷体_GB2312" pitchFamily="49" charset="-122"/>
                <a:ea typeface="楷体_GB2312" pitchFamily="49" charset="-122"/>
              </a:defRPr>
            </a:lvl3pPr>
            <a:lvl4pPr marL="1600200" indent="-228600">
              <a:lnSpc>
                <a:spcPct val="125000"/>
              </a:lnSpc>
              <a:spcBef>
                <a:spcPct val="20000"/>
              </a:spcBef>
              <a:spcAft>
                <a:spcPct val="20000"/>
              </a:spcAft>
              <a:buFont typeface="Wingdings" panose="05000000000000000000" pitchFamily="2" charset="2"/>
              <a:buChar char="Ø"/>
              <a:defRPr sz="2000" b="1">
                <a:solidFill>
                  <a:schemeClr val="tx1"/>
                </a:solidFill>
                <a:latin typeface="楷体_GB2312" pitchFamily="49" charset="-122"/>
                <a:ea typeface="楷体_GB2312" pitchFamily="49" charset="-122"/>
              </a:defRPr>
            </a:lvl4pPr>
            <a:lvl5pPr marL="2057400" indent="-228600">
              <a:lnSpc>
                <a:spcPct val="125000"/>
              </a:lnSpc>
              <a:spcBef>
                <a:spcPct val="20000"/>
              </a:spcBef>
              <a:spcAft>
                <a:spcPct val="20000"/>
              </a:spcAft>
              <a:buFont typeface="Wingdings" panose="05000000000000000000" pitchFamily="2" charset="2"/>
              <a:buChar char="Ø"/>
              <a:defRPr sz="2000" b="1">
                <a:solidFill>
                  <a:schemeClr val="tx1"/>
                </a:solidFill>
                <a:latin typeface="楷体_GB2312" pitchFamily="49" charset="-122"/>
                <a:ea typeface="楷体_GB2312" pitchFamily="49" charset="-122"/>
              </a:defRPr>
            </a:lvl5pPr>
            <a:lvl6pPr marL="2514600" indent="-228600" eaLnBrk="0" fontAlgn="base" hangingPunct="0">
              <a:lnSpc>
                <a:spcPct val="125000"/>
              </a:lnSpc>
              <a:spcBef>
                <a:spcPct val="20000"/>
              </a:spcBef>
              <a:spcAft>
                <a:spcPct val="20000"/>
              </a:spcAft>
              <a:buFont typeface="Wingdings" panose="05000000000000000000" pitchFamily="2" charset="2"/>
              <a:buChar char="Ø"/>
              <a:defRPr sz="2000" b="1">
                <a:solidFill>
                  <a:schemeClr val="tx1"/>
                </a:solidFill>
                <a:latin typeface="楷体_GB2312" pitchFamily="49" charset="-122"/>
                <a:ea typeface="楷体_GB2312" pitchFamily="49" charset="-122"/>
              </a:defRPr>
            </a:lvl6pPr>
            <a:lvl7pPr marL="2971800" indent="-228600" eaLnBrk="0" fontAlgn="base" hangingPunct="0">
              <a:lnSpc>
                <a:spcPct val="125000"/>
              </a:lnSpc>
              <a:spcBef>
                <a:spcPct val="20000"/>
              </a:spcBef>
              <a:spcAft>
                <a:spcPct val="20000"/>
              </a:spcAft>
              <a:buFont typeface="Wingdings" panose="05000000000000000000" pitchFamily="2" charset="2"/>
              <a:buChar char="Ø"/>
              <a:defRPr sz="2000" b="1">
                <a:solidFill>
                  <a:schemeClr val="tx1"/>
                </a:solidFill>
                <a:latin typeface="楷体_GB2312" pitchFamily="49" charset="-122"/>
                <a:ea typeface="楷体_GB2312" pitchFamily="49" charset="-122"/>
              </a:defRPr>
            </a:lvl7pPr>
            <a:lvl8pPr marL="3429000" indent="-228600" eaLnBrk="0" fontAlgn="base" hangingPunct="0">
              <a:lnSpc>
                <a:spcPct val="125000"/>
              </a:lnSpc>
              <a:spcBef>
                <a:spcPct val="20000"/>
              </a:spcBef>
              <a:spcAft>
                <a:spcPct val="20000"/>
              </a:spcAft>
              <a:buFont typeface="Wingdings" panose="05000000000000000000" pitchFamily="2" charset="2"/>
              <a:buChar char="Ø"/>
              <a:defRPr sz="2000" b="1">
                <a:solidFill>
                  <a:schemeClr val="tx1"/>
                </a:solidFill>
                <a:latin typeface="楷体_GB2312" pitchFamily="49" charset="-122"/>
                <a:ea typeface="楷体_GB2312" pitchFamily="49" charset="-122"/>
              </a:defRPr>
            </a:lvl8pPr>
            <a:lvl9pPr marL="3886200" indent="-228600" eaLnBrk="0" fontAlgn="base" hangingPunct="0">
              <a:lnSpc>
                <a:spcPct val="125000"/>
              </a:lnSpc>
              <a:spcBef>
                <a:spcPct val="20000"/>
              </a:spcBef>
              <a:spcAft>
                <a:spcPct val="20000"/>
              </a:spcAft>
              <a:buFont typeface="Wingdings" panose="05000000000000000000" pitchFamily="2" charset="2"/>
              <a:buChar char="Ø"/>
              <a:defRPr sz="2000" b="1">
                <a:solidFill>
                  <a:schemeClr val="tx1"/>
                </a:solidFill>
                <a:latin typeface="楷体_GB2312" pitchFamily="49" charset="-122"/>
                <a:ea typeface="楷体_GB2312" pitchFamily="49" charset="-122"/>
              </a:defRPr>
            </a:lvl9pPr>
          </a:lstStyle>
          <a:p>
            <a:pPr>
              <a:lnSpc>
                <a:spcPct val="100000"/>
              </a:lnSpc>
              <a:spcBef>
                <a:spcPct val="0"/>
              </a:spcBef>
              <a:spcAft>
                <a:spcPct val="0"/>
              </a:spcAft>
              <a:buClrTx/>
              <a:buFontTx/>
              <a:buNone/>
            </a:pPr>
            <a:fld id="{A07E23C5-0093-0B45-9AD9-C17FC4B15B8A}" type="slidenum">
              <a:rPr lang="zh-CN" altLang="en-US" sz="1600" b="0" smtClean="0">
                <a:solidFill>
                  <a:schemeClr val="tx1"/>
                </a:solidFill>
                <a:ea typeface="楷体_GB2312" pitchFamily="49" charset="-122"/>
              </a:rPr>
              <a:t>6</a:t>
            </a:fld>
            <a:endParaRPr lang="en-US" altLang="zh-CN" sz="1600" b="0">
              <a:solidFill>
                <a:schemeClr val="tx1"/>
              </a:solidFill>
              <a:ea typeface="楷体_GB2312" pitchFamily="49" charset="-122"/>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2"/>
          <p:cNvSpPr>
            <a:spLocks noGrp="1" noChangeArrowheads="1"/>
          </p:cNvSpPr>
          <p:nvPr>
            <p:ph type="title"/>
          </p:nvPr>
        </p:nvSpPr>
        <p:spPr>
          <a:xfrm>
            <a:off x="581025" y="500063"/>
            <a:ext cx="7019925" cy="777875"/>
          </a:xfrm>
        </p:spPr>
        <p:txBody>
          <a:bodyPr/>
          <a:lstStyle/>
          <a:p>
            <a:pPr eaLnBrk="1" hangingPunct="1"/>
            <a:r>
              <a:rPr lang="zh-CN" altLang="en-US">
                <a:solidFill>
                  <a:srgbClr val="000099"/>
                </a:solidFill>
                <a:effectLst/>
                <a:latin typeface="楷体_GB2312" pitchFamily="49" charset="-122"/>
              </a:rPr>
              <a:t>一、细胞生物学的概念及研究内容</a:t>
            </a:r>
          </a:p>
        </p:txBody>
      </p:sp>
      <p:sp>
        <p:nvSpPr>
          <p:cNvPr id="23554" name="Rectangle 3"/>
          <p:cNvSpPr>
            <a:spLocks noGrp="1" noChangeArrowheads="1"/>
          </p:cNvSpPr>
          <p:nvPr>
            <p:ph idx="1"/>
          </p:nvPr>
        </p:nvSpPr>
        <p:spPr>
          <a:xfrm>
            <a:off x="457200" y="1143000"/>
            <a:ext cx="8229600" cy="4643438"/>
          </a:xfrm>
        </p:spPr>
        <p:txBody>
          <a:bodyPr/>
          <a:lstStyle/>
          <a:p>
            <a:pPr eaLnBrk="1" hangingPunct="1"/>
            <a:r>
              <a:rPr lang="en-US" altLang="zh-CN" sz="3200">
                <a:solidFill>
                  <a:srgbClr val="000099"/>
                </a:solidFill>
                <a:effectLst/>
                <a:latin typeface="楷体_GB2312" pitchFamily="49" charset="-122"/>
              </a:rPr>
              <a:t>2.</a:t>
            </a:r>
            <a:r>
              <a:rPr lang="zh-CN" altLang="en-US">
                <a:solidFill>
                  <a:srgbClr val="000099"/>
                </a:solidFill>
                <a:effectLst/>
                <a:latin typeface="楷体_GB2312" pitchFamily="49" charset="-122"/>
              </a:rPr>
              <a:t>细胞生物学的研究内容</a:t>
            </a:r>
          </a:p>
          <a:p>
            <a:pPr lvl="1" eaLnBrk="1" hangingPunct="1">
              <a:buFont typeface="Wingdings" panose="05000000000000000000" pitchFamily="2" charset="2"/>
              <a:buNone/>
            </a:pPr>
            <a:r>
              <a:rPr lang="zh-CN" altLang="en-US" sz="2200">
                <a:solidFill>
                  <a:srgbClr val="000099"/>
                </a:solidFill>
                <a:effectLst/>
              </a:rPr>
              <a:t>以细胞为对象，把细胞的结构和功能结合起来，关注细胞间的相互关系，了解生物体的生长、发育、分化、繁殖、运动、遗传、变异、衰老和死亡等生命现象的机制和规律。</a:t>
            </a:r>
            <a:endParaRPr lang="en-US" altLang="zh-CN" sz="2200">
              <a:solidFill>
                <a:srgbClr val="000099"/>
              </a:solidFill>
              <a:effectLst/>
            </a:endParaRPr>
          </a:p>
          <a:p>
            <a:pPr lvl="1" eaLnBrk="1" hangingPunct="1">
              <a:buFont typeface="Wingdings" panose="05000000000000000000" pitchFamily="2" charset="2"/>
              <a:buNone/>
            </a:pPr>
            <a:r>
              <a:rPr lang="zh-CN" altLang="en-US" sz="2800">
                <a:solidFill>
                  <a:srgbClr val="000099"/>
                </a:solidFill>
                <a:effectLst/>
                <a:latin typeface="华文新魏" panose="02010800040101010101" pitchFamily="2" charset="-122"/>
                <a:ea typeface="华文新魏" panose="02010800040101010101" pitchFamily="2" charset="-122"/>
              </a:rPr>
              <a:t>两种主要的研究方式</a:t>
            </a:r>
            <a:r>
              <a:rPr lang="zh-CN" altLang="en-US" sz="2800">
                <a:solidFill>
                  <a:srgbClr val="000099"/>
                </a:solidFill>
                <a:effectLst/>
              </a:rPr>
              <a:t>：</a:t>
            </a:r>
            <a:endParaRPr lang="en-US" altLang="zh-CN" sz="2800">
              <a:solidFill>
                <a:srgbClr val="000099"/>
              </a:solidFill>
              <a:effectLst/>
            </a:endParaRPr>
          </a:p>
          <a:p>
            <a:pPr lvl="1" eaLnBrk="1" hangingPunct="1">
              <a:buFont typeface="Wingdings" panose="05000000000000000000" pitchFamily="2" charset="2"/>
              <a:buAutoNum type="arabicPeriod"/>
            </a:pPr>
            <a:r>
              <a:rPr lang="zh-CN" altLang="en-US" sz="2200">
                <a:solidFill>
                  <a:srgbClr val="000099"/>
                </a:solidFill>
                <a:effectLst/>
              </a:rPr>
              <a:t>从细胞表型入手探索背后的分子机制；</a:t>
            </a:r>
            <a:endParaRPr lang="en-US" altLang="zh-CN" sz="2200">
              <a:solidFill>
                <a:srgbClr val="000099"/>
              </a:solidFill>
              <a:effectLst/>
            </a:endParaRPr>
          </a:p>
          <a:p>
            <a:pPr lvl="1" eaLnBrk="1" hangingPunct="1">
              <a:buFont typeface="Wingdings" panose="05000000000000000000" pitchFamily="2" charset="2"/>
              <a:buAutoNum type="arabicPeriod"/>
            </a:pPr>
            <a:r>
              <a:rPr lang="en-US" altLang="zh-CN" sz="2200">
                <a:solidFill>
                  <a:srgbClr val="000099"/>
                </a:solidFill>
                <a:effectLst/>
              </a:rPr>
              <a:t> </a:t>
            </a:r>
            <a:r>
              <a:rPr lang="zh-CN" altLang="en-US" sz="2200">
                <a:solidFill>
                  <a:srgbClr val="000099"/>
                </a:solidFill>
                <a:effectLst/>
              </a:rPr>
              <a:t>从基因或蛋白等大分子入手，了解其对细胞功能和行为的影响。</a:t>
            </a:r>
            <a:endParaRPr lang="en-US" altLang="zh-CN" sz="2200">
              <a:solidFill>
                <a:srgbClr val="000099"/>
              </a:solidFill>
              <a:effectLst/>
            </a:endParaRPr>
          </a:p>
        </p:txBody>
      </p:sp>
      <p:sp>
        <p:nvSpPr>
          <p:cNvPr id="23555" name="灯片编号占位符 4"/>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5000"/>
              </a:lnSpc>
              <a:spcBef>
                <a:spcPct val="20000"/>
              </a:spcBef>
              <a:spcAft>
                <a:spcPct val="20000"/>
              </a:spcAft>
              <a:buClr>
                <a:srgbClr val="FF9900"/>
              </a:buClr>
              <a:buFont typeface="Wingdings" panose="05000000000000000000" pitchFamily="2" charset="2"/>
              <a:buChar char="Ø"/>
              <a:defRPr sz="2800" b="1">
                <a:solidFill>
                  <a:srgbClr val="000F40"/>
                </a:solidFill>
                <a:latin typeface="Times New Roman" panose="02020603050405020304" pitchFamily="18" charset="0"/>
                <a:ea typeface="华文新魏" panose="02010800040101010101" pitchFamily="2" charset="-122"/>
              </a:defRPr>
            </a:lvl1pPr>
            <a:lvl2pPr marL="742950" indent="-285750">
              <a:lnSpc>
                <a:spcPct val="125000"/>
              </a:lnSpc>
              <a:spcBef>
                <a:spcPct val="20000"/>
              </a:spcBef>
              <a:spcAft>
                <a:spcPct val="20000"/>
              </a:spcAft>
              <a:buClr>
                <a:schemeClr val="accent2"/>
              </a:buClr>
              <a:buFont typeface="Wingdings" panose="05000000000000000000" pitchFamily="2" charset="2"/>
              <a:buChar char="Ø"/>
              <a:defRPr sz="2400" b="1">
                <a:solidFill>
                  <a:srgbClr val="000F40"/>
                </a:solidFill>
                <a:latin typeface="Times New Roman" panose="02020603050405020304" pitchFamily="18" charset="0"/>
                <a:ea typeface="楷体_GB2312" pitchFamily="49" charset="-122"/>
              </a:defRPr>
            </a:lvl2pPr>
            <a:lvl3pPr marL="1143000" indent="-228600">
              <a:lnSpc>
                <a:spcPct val="125000"/>
              </a:lnSpc>
              <a:spcBef>
                <a:spcPct val="20000"/>
              </a:spcBef>
              <a:spcAft>
                <a:spcPct val="20000"/>
              </a:spcAft>
              <a:buFont typeface="Wingdings" panose="05000000000000000000" pitchFamily="2" charset="2"/>
              <a:buChar char="Ø"/>
              <a:defRPr sz="2400" b="1">
                <a:solidFill>
                  <a:schemeClr val="tx1"/>
                </a:solidFill>
                <a:latin typeface="楷体_GB2312" pitchFamily="49" charset="-122"/>
                <a:ea typeface="楷体_GB2312" pitchFamily="49" charset="-122"/>
              </a:defRPr>
            </a:lvl3pPr>
            <a:lvl4pPr marL="1600200" indent="-228600">
              <a:lnSpc>
                <a:spcPct val="125000"/>
              </a:lnSpc>
              <a:spcBef>
                <a:spcPct val="20000"/>
              </a:spcBef>
              <a:spcAft>
                <a:spcPct val="20000"/>
              </a:spcAft>
              <a:buFont typeface="Wingdings" panose="05000000000000000000" pitchFamily="2" charset="2"/>
              <a:buChar char="Ø"/>
              <a:defRPr sz="2000" b="1">
                <a:solidFill>
                  <a:schemeClr val="tx1"/>
                </a:solidFill>
                <a:latin typeface="楷体_GB2312" pitchFamily="49" charset="-122"/>
                <a:ea typeface="楷体_GB2312" pitchFamily="49" charset="-122"/>
              </a:defRPr>
            </a:lvl4pPr>
            <a:lvl5pPr marL="2057400" indent="-228600">
              <a:lnSpc>
                <a:spcPct val="125000"/>
              </a:lnSpc>
              <a:spcBef>
                <a:spcPct val="20000"/>
              </a:spcBef>
              <a:spcAft>
                <a:spcPct val="20000"/>
              </a:spcAft>
              <a:buFont typeface="Wingdings" panose="05000000000000000000" pitchFamily="2" charset="2"/>
              <a:buChar char="Ø"/>
              <a:defRPr sz="2000" b="1">
                <a:solidFill>
                  <a:schemeClr val="tx1"/>
                </a:solidFill>
                <a:latin typeface="楷体_GB2312" pitchFamily="49" charset="-122"/>
                <a:ea typeface="楷体_GB2312" pitchFamily="49" charset="-122"/>
              </a:defRPr>
            </a:lvl5pPr>
            <a:lvl6pPr marL="2514600" indent="-228600" eaLnBrk="0" fontAlgn="base" hangingPunct="0">
              <a:lnSpc>
                <a:spcPct val="125000"/>
              </a:lnSpc>
              <a:spcBef>
                <a:spcPct val="20000"/>
              </a:spcBef>
              <a:spcAft>
                <a:spcPct val="20000"/>
              </a:spcAft>
              <a:buFont typeface="Wingdings" panose="05000000000000000000" pitchFamily="2" charset="2"/>
              <a:buChar char="Ø"/>
              <a:defRPr sz="2000" b="1">
                <a:solidFill>
                  <a:schemeClr val="tx1"/>
                </a:solidFill>
                <a:latin typeface="楷体_GB2312" pitchFamily="49" charset="-122"/>
                <a:ea typeface="楷体_GB2312" pitchFamily="49" charset="-122"/>
              </a:defRPr>
            </a:lvl6pPr>
            <a:lvl7pPr marL="2971800" indent="-228600" eaLnBrk="0" fontAlgn="base" hangingPunct="0">
              <a:lnSpc>
                <a:spcPct val="125000"/>
              </a:lnSpc>
              <a:spcBef>
                <a:spcPct val="20000"/>
              </a:spcBef>
              <a:spcAft>
                <a:spcPct val="20000"/>
              </a:spcAft>
              <a:buFont typeface="Wingdings" panose="05000000000000000000" pitchFamily="2" charset="2"/>
              <a:buChar char="Ø"/>
              <a:defRPr sz="2000" b="1">
                <a:solidFill>
                  <a:schemeClr val="tx1"/>
                </a:solidFill>
                <a:latin typeface="楷体_GB2312" pitchFamily="49" charset="-122"/>
                <a:ea typeface="楷体_GB2312" pitchFamily="49" charset="-122"/>
              </a:defRPr>
            </a:lvl7pPr>
            <a:lvl8pPr marL="3429000" indent="-228600" eaLnBrk="0" fontAlgn="base" hangingPunct="0">
              <a:lnSpc>
                <a:spcPct val="125000"/>
              </a:lnSpc>
              <a:spcBef>
                <a:spcPct val="20000"/>
              </a:spcBef>
              <a:spcAft>
                <a:spcPct val="20000"/>
              </a:spcAft>
              <a:buFont typeface="Wingdings" panose="05000000000000000000" pitchFamily="2" charset="2"/>
              <a:buChar char="Ø"/>
              <a:defRPr sz="2000" b="1">
                <a:solidFill>
                  <a:schemeClr val="tx1"/>
                </a:solidFill>
                <a:latin typeface="楷体_GB2312" pitchFamily="49" charset="-122"/>
                <a:ea typeface="楷体_GB2312" pitchFamily="49" charset="-122"/>
              </a:defRPr>
            </a:lvl8pPr>
            <a:lvl9pPr marL="3886200" indent="-228600" eaLnBrk="0" fontAlgn="base" hangingPunct="0">
              <a:lnSpc>
                <a:spcPct val="125000"/>
              </a:lnSpc>
              <a:spcBef>
                <a:spcPct val="20000"/>
              </a:spcBef>
              <a:spcAft>
                <a:spcPct val="20000"/>
              </a:spcAft>
              <a:buFont typeface="Wingdings" panose="05000000000000000000" pitchFamily="2" charset="2"/>
              <a:buChar char="Ø"/>
              <a:defRPr sz="2000" b="1">
                <a:solidFill>
                  <a:schemeClr val="tx1"/>
                </a:solidFill>
                <a:latin typeface="楷体_GB2312" pitchFamily="49" charset="-122"/>
                <a:ea typeface="楷体_GB2312" pitchFamily="49" charset="-122"/>
              </a:defRPr>
            </a:lvl9pPr>
          </a:lstStyle>
          <a:p>
            <a:pPr>
              <a:lnSpc>
                <a:spcPct val="100000"/>
              </a:lnSpc>
              <a:spcBef>
                <a:spcPct val="0"/>
              </a:spcBef>
              <a:spcAft>
                <a:spcPct val="0"/>
              </a:spcAft>
              <a:buClrTx/>
              <a:buFontTx/>
              <a:buNone/>
            </a:pPr>
            <a:fld id="{FCAC7FCF-AC12-3948-9740-6466FEA2F8E0}" type="slidenum">
              <a:rPr lang="zh-CN" altLang="en-US" sz="1600" b="0" smtClean="0">
                <a:solidFill>
                  <a:schemeClr val="tx1"/>
                </a:solidFill>
                <a:ea typeface="楷体_GB2312" pitchFamily="49" charset="-122"/>
              </a:rPr>
              <a:t>7</a:t>
            </a:fld>
            <a:endParaRPr lang="en-US" altLang="zh-CN" sz="1600" b="0">
              <a:solidFill>
                <a:schemeClr val="tx1"/>
              </a:solidFill>
              <a:ea typeface="楷体_GB2312" pitchFamily="49" charset="-122"/>
            </a:endParaRPr>
          </a:p>
        </p:txBody>
      </p:sp>
      <p:sp>
        <p:nvSpPr>
          <p:cNvPr id="23556" name="矩形 5"/>
          <p:cNvSpPr>
            <a:spLocks noChangeArrowheads="1"/>
          </p:cNvSpPr>
          <p:nvPr/>
        </p:nvSpPr>
        <p:spPr bwMode="auto">
          <a:xfrm>
            <a:off x="0" y="5357813"/>
            <a:ext cx="9109075" cy="1169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defTabSz="913130">
              <a:lnSpc>
                <a:spcPct val="125000"/>
              </a:lnSpc>
              <a:spcBef>
                <a:spcPct val="20000"/>
              </a:spcBef>
              <a:spcAft>
                <a:spcPct val="20000"/>
              </a:spcAft>
              <a:buClr>
                <a:srgbClr val="FF9900"/>
              </a:buClr>
              <a:buFont typeface="Wingdings" panose="05000000000000000000" pitchFamily="2" charset="2"/>
              <a:buChar char="Ø"/>
              <a:defRPr sz="2800" b="1">
                <a:solidFill>
                  <a:srgbClr val="000F40"/>
                </a:solidFill>
                <a:latin typeface="Times New Roman" panose="02020603050405020304" pitchFamily="18" charset="0"/>
                <a:ea typeface="华文新魏" panose="02010800040101010101" pitchFamily="2" charset="-122"/>
              </a:defRPr>
            </a:lvl1pPr>
            <a:lvl2pPr marL="971550" indent="-514350" defTabSz="913130">
              <a:lnSpc>
                <a:spcPct val="125000"/>
              </a:lnSpc>
              <a:spcBef>
                <a:spcPct val="20000"/>
              </a:spcBef>
              <a:spcAft>
                <a:spcPct val="20000"/>
              </a:spcAft>
              <a:buClr>
                <a:schemeClr val="accent2"/>
              </a:buClr>
              <a:buFont typeface="Wingdings" panose="05000000000000000000" pitchFamily="2" charset="2"/>
              <a:buChar char="Ø"/>
              <a:defRPr sz="2400" b="1">
                <a:solidFill>
                  <a:srgbClr val="000F40"/>
                </a:solidFill>
                <a:latin typeface="Times New Roman" panose="02020603050405020304" pitchFamily="18" charset="0"/>
                <a:ea typeface="楷体_GB2312" pitchFamily="49" charset="-122"/>
              </a:defRPr>
            </a:lvl2pPr>
            <a:lvl3pPr marL="1143000" indent="-228600" defTabSz="913130">
              <a:lnSpc>
                <a:spcPct val="125000"/>
              </a:lnSpc>
              <a:spcBef>
                <a:spcPct val="20000"/>
              </a:spcBef>
              <a:spcAft>
                <a:spcPct val="20000"/>
              </a:spcAft>
              <a:buFont typeface="Wingdings" panose="05000000000000000000" pitchFamily="2" charset="2"/>
              <a:buChar char="Ø"/>
              <a:defRPr sz="2400" b="1">
                <a:solidFill>
                  <a:schemeClr val="tx1"/>
                </a:solidFill>
                <a:latin typeface="楷体_GB2312" pitchFamily="49" charset="-122"/>
                <a:ea typeface="楷体_GB2312" pitchFamily="49" charset="-122"/>
              </a:defRPr>
            </a:lvl3pPr>
            <a:lvl4pPr marL="1600200" indent="-228600" defTabSz="913130">
              <a:lnSpc>
                <a:spcPct val="125000"/>
              </a:lnSpc>
              <a:spcBef>
                <a:spcPct val="20000"/>
              </a:spcBef>
              <a:spcAft>
                <a:spcPct val="20000"/>
              </a:spcAft>
              <a:buFont typeface="Wingdings" panose="05000000000000000000" pitchFamily="2" charset="2"/>
              <a:buChar char="Ø"/>
              <a:defRPr sz="2000" b="1">
                <a:solidFill>
                  <a:schemeClr val="tx1"/>
                </a:solidFill>
                <a:latin typeface="楷体_GB2312" pitchFamily="49" charset="-122"/>
                <a:ea typeface="楷体_GB2312" pitchFamily="49" charset="-122"/>
              </a:defRPr>
            </a:lvl4pPr>
            <a:lvl5pPr marL="2057400" indent="-228600" defTabSz="913130">
              <a:lnSpc>
                <a:spcPct val="125000"/>
              </a:lnSpc>
              <a:spcBef>
                <a:spcPct val="20000"/>
              </a:spcBef>
              <a:spcAft>
                <a:spcPct val="20000"/>
              </a:spcAft>
              <a:buFont typeface="Wingdings" panose="05000000000000000000" pitchFamily="2" charset="2"/>
              <a:buChar char="Ø"/>
              <a:defRPr sz="2000" b="1">
                <a:solidFill>
                  <a:schemeClr val="tx1"/>
                </a:solidFill>
                <a:latin typeface="楷体_GB2312" pitchFamily="49" charset="-122"/>
                <a:ea typeface="楷体_GB2312" pitchFamily="49" charset="-122"/>
              </a:defRPr>
            </a:lvl5pPr>
            <a:lvl6pPr marL="2514600" indent="-228600" defTabSz="913130" eaLnBrk="0" fontAlgn="base" hangingPunct="0">
              <a:lnSpc>
                <a:spcPct val="125000"/>
              </a:lnSpc>
              <a:spcBef>
                <a:spcPct val="20000"/>
              </a:spcBef>
              <a:spcAft>
                <a:spcPct val="20000"/>
              </a:spcAft>
              <a:buFont typeface="Wingdings" panose="05000000000000000000" pitchFamily="2" charset="2"/>
              <a:buChar char="Ø"/>
              <a:defRPr sz="2000" b="1">
                <a:solidFill>
                  <a:schemeClr val="tx1"/>
                </a:solidFill>
                <a:latin typeface="楷体_GB2312" pitchFamily="49" charset="-122"/>
                <a:ea typeface="楷体_GB2312" pitchFamily="49" charset="-122"/>
              </a:defRPr>
            </a:lvl6pPr>
            <a:lvl7pPr marL="2971800" indent="-228600" defTabSz="913130" eaLnBrk="0" fontAlgn="base" hangingPunct="0">
              <a:lnSpc>
                <a:spcPct val="125000"/>
              </a:lnSpc>
              <a:spcBef>
                <a:spcPct val="20000"/>
              </a:spcBef>
              <a:spcAft>
                <a:spcPct val="20000"/>
              </a:spcAft>
              <a:buFont typeface="Wingdings" panose="05000000000000000000" pitchFamily="2" charset="2"/>
              <a:buChar char="Ø"/>
              <a:defRPr sz="2000" b="1">
                <a:solidFill>
                  <a:schemeClr val="tx1"/>
                </a:solidFill>
                <a:latin typeface="楷体_GB2312" pitchFamily="49" charset="-122"/>
                <a:ea typeface="楷体_GB2312" pitchFamily="49" charset="-122"/>
              </a:defRPr>
            </a:lvl7pPr>
            <a:lvl8pPr marL="3429000" indent="-228600" defTabSz="913130" eaLnBrk="0" fontAlgn="base" hangingPunct="0">
              <a:lnSpc>
                <a:spcPct val="125000"/>
              </a:lnSpc>
              <a:spcBef>
                <a:spcPct val="20000"/>
              </a:spcBef>
              <a:spcAft>
                <a:spcPct val="20000"/>
              </a:spcAft>
              <a:buFont typeface="Wingdings" panose="05000000000000000000" pitchFamily="2" charset="2"/>
              <a:buChar char="Ø"/>
              <a:defRPr sz="2000" b="1">
                <a:solidFill>
                  <a:schemeClr val="tx1"/>
                </a:solidFill>
                <a:latin typeface="楷体_GB2312" pitchFamily="49" charset="-122"/>
                <a:ea typeface="楷体_GB2312" pitchFamily="49" charset="-122"/>
              </a:defRPr>
            </a:lvl8pPr>
            <a:lvl9pPr marL="3886200" indent="-228600" defTabSz="913130" eaLnBrk="0" fontAlgn="base" hangingPunct="0">
              <a:lnSpc>
                <a:spcPct val="125000"/>
              </a:lnSpc>
              <a:spcBef>
                <a:spcPct val="20000"/>
              </a:spcBef>
              <a:spcAft>
                <a:spcPct val="20000"/>
              </a:spcAft>
              <a:buFont typeface="Wingdings" panose="05000000000000000000" pitchFamily="2" charset="2"/>
              <a:buChar char="Ø"/>
              <a:defRPr sz="2000" b="1">
                <a:solidFill>
                  <a:schemeClr val="tx1"/>
                </a:solidFill>
                <a:latin typeface="楷体_GB2312" pitchFamily="49" charset="-122"/>
                <a:ea typeface="楷体_GB2312" pitchFamily="49" charset="-122"/>
              </a:defRPr>
            </a:lvl9pPr>
          </a:lstStyle>
          <a:p>
            <a:pPr lvl="1" eaLnBrk="1" hangingPunct="1">
              <a:buClr>
                <a:srgbClr val="669999"/>
              </a:buClr>
              <a:buFontTx/>
              <a:buNone/>
            </a:pPr>
            <a:r>
              <a:rPr lang="zh-CN" altLang="en-US" sz="2800">
                <a:solidFill>
                  <a:srgbClr val="000099"/>
                </a:solidFill>
                <a:latin typeface="华文新魏" panose="02010800040101010101" pitchFamily="2" charset="-122"/>
                <a:ea typeface="华文新魏" panose="02010800040101010101" pitchFamily="2" charset="-122"/>
              </a:rPr>
              <a:t>因此，细胞生物学也被称为</a:t>
            </a:r>
            <a:r>
              <a:rPr lang="zh-CN" altLang="en-US" sz="2800">
                <a:solidFill>
                  <a:srgbClr val="C00000"/>
                </a:solidFill>
                <a:latin typeface="华文新魏" panose="02010800040101010101" pitchFamily="2" charset="-122"/>
                <a:ea typeface="华文新魏" panose="02010800040101010101" pitchFamily="2" charset="-122"/>
              </a:rPr>
              <a:t>细胞分子生物学</a:t>
            </a:r>
            <a:r>
              <a:rPr lang="zh-CN" altLang="en-US" sz="2800">
                <a:solidFill>
                  <a:srgbClr val="000099"/>
                </a:solidFill>
                <a:latin typeface="华文新魏" panose="02010800040101010101" pitchFamily="2" charset="-122"/>
                <a:ea typeface="华文新魏" panose="02010800040101010101" pitchFamily="2" charset="-122"/>
              </a:rPr>
              <a:t>或</a:t>
            </a:r>
            <a:r>
              <a:rPr lang="zh-CN" altLang="en-US" sz="2800">
                <a:solidFill>
                  <a:srgbClr val="C00000"/>
                </a:solidFill>
                <a:latin typeface="华文新魏" panose="02010800040101010101" pitchFamily="2" charset="-122"/>
                <a:ea typeface="华文新魏" panose="02010800040101010101" pitchFamily="2" charset="-122"/>
              </a:rPr>
              <a:t>分子细胞生物学</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幻灯片编号占位符 3"/>
          <p:cNvSpPr>
            <a:spLocks noGrp="1"/>
          </p:cNvSpPr>
          <p:nvPr>
            <p:ph type="sldNum" sz="quarter" idx="10"/>
          </p:nvPr>
        </p:nvSpPr>
        <p:spPr>
          <a:xfrm>
            <a:off x="7010400" y="3460750"/>
            <a:ext cx="2133600" cy="4762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anose="02020603050405020304" pitchFamily="18" charset="0"/>
                <a:ea typeface="隶书" panose="02010509060101010101" pitchFamily="49" charset="-122"/>
              </a:defRPr>
            </a:lvl1pPr>
            <a:lvl2pPr marL="742950" indent="-285750">
              <a:defRPr>
                <a:solidFill>
                  <a:schemeClr val="tx1"/>
                </a:solidFill>
                <a:latin typeface="Times New Roman" panose="02020603050405020304" pitchFamily="18" charset="0"/>
                <a:ea typeface="隶书" panose="02010509060101010101" pitchFamily="49" charset="-122"/>
              </a:defRPr>
            </a:lvl2pPr>
            <a:lvl3pPr marL="1143000" indent="-228600">
              <a:defRPr>
                <a:solidFill>
                  <a:schemeClr val="tx1"/>
                </a:solidFill>
                <a:latin typeface="Times New Roman" panose="02020603050405020304" pitchFamily="18" charset="0"/>
                <a:ea typeface="隶书" panose="02010509060101010101" pitchFamily="49" charset="-122"/>
              </a:defRPr>
            </a:lvl3pPr>
            <a:lvl4pPr marL="1600200" indent="-228600">
              <a:defRPr>
                <a:solidFill>
                  <a:schemeClr val="tx1"/>
                </a:solidFill>
                <a:latin typeface="Times New Roman" panose="02020603050405020304" pitchFamily="18" charset="0"/>
                <a:ea typeface="隶书" panose="02010509060101010101" pitchFamily="49" charset="-122"/>
              </a:defRPr>
            </a:lvl4pPr>
            <a:lvl5pPr marL="2057400" indent="-228600">
              <a:defRPr>
                <a:solidFill>
                  <a:schemeClr val="tx1"/>
                </a:solidFill>
                <a:latin typeface="Times New Roman" panose="02020603050405020304" pitchFamily="18" charset="0"/>
                <a:ea typeface="隶书" panose="02010509060101010101" pitchFamily="49"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隶书" panose="02010509060101010101" pitchFamily="49"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隶书" panose="02010509060101010101" pitchFamily="49"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隶书" panose="02010509060101010101" pitchFamily="49"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隶书" panose="02010509060101010101" pitchFamily="49" charset="-122"/>
              </a:defRPr>
            </a:lvl9pPr>
          </a:lstStyle>
          <a:p>
            <a:fld id="{EB6BBB77-86B6-764C-8B44-819BCB4DB5FE}" type="slidenum">
              <a:rPr lang="zh-CN" altLang="en-US" smtClean="0">
                <a:ea typeface="楷体_GB2312" pitchFamily="49" charset="-122"/>
              </a:rPr>
              <a:t>8</a:t>
            </a:fld>
            <a:endParaRPr lang="en-US" altLang="zh-CN">
              <a:ea typeface="楷体_GB2312" pitchFamily="49" charset="-122"/>
            </a:endParaRPr>
          </a:p>
        </p:txBody>
      </p:sp>
      <p:pic>
        <p:nvPicPr>
          <p:cNvPr id="6" name="图片 5"/>
          <p:cNvPicPr/>
          <p:nvPr/>
        </p:nvPicPr>
        <p:blipFill>
          <a:blip r:embed="rId2">
            <a:extLst>
              <a:ext uri="{28A0092B-C50C-407E-A947-70E740481C1C}">
                <a14:useLocalDpi xmlns:a14="http://schemas.microsoft.com/office/drawing/2010/main" val="0"/>
              </a:ext>
            </a:extLst>
          </a:blip>
          <a:srcRect/>
          <a:stretch>
            <a:fillRect/>
          </a:stretch>
        </p:blipFill>
        <p:spPr bwMode="auto">
          <a:xfrm>
            <a:off x="4643438" y="44450"/>
            <a:ext cx="4500562" cy="3240088"/>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7" name="图片 6"/>
          <p:cNvPicPr/>
          <p:nvPr/>
        </p:nvPicPr>
        <p:blipFill>
          <a:blip r:embed="rId3">
            <a:extLst>
              <a:ext uri="{28A0092B-C50C-407E-A947-70E740481C1C}">
                <a14:useLocalDpi xmlns:a14="http://schemas.microsoft.com/office/drawing/2010/main" val="0"/>
              </a:ext>
            </a:extLst>
          </a:blip>
          <a:srcRect/>
          <a:stretch>
            <a:fillRect/>
          </a:stretch>
        </p:blipFill>
        <p:spPr bwMode="auto">
          <a:xfrm>
            <a:off x="60325" y="3460750"/>
            <a:ext cx="4500563" cy="3240088"/>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24580" name="图片 7"/>
          <p:cNvPicPr/>
          <p:nvPr/>
        </p:nvPicPr>
        <p:blipFill>
          <a:blip r:embed="rId4">
            <a:extLst>
              <a:ext uri="{28A0092B-C50C-407E-A947-70E740481C1C}">
                <a14:useLocalDpi xmlns:a14="http://schemas.microsoft.com/office/drawing/2010/main" val="0"/>
              </a:ext>
            </a:extLst>
          </a:blip>
          <a:srcRect/>
          <a:stretch>
            <a:fillRect/>
          </a:stretch>
        </p:blipFill>
        <p:spPr bwMode="auto">
          <a:xfrm>
            <a:off x="60325" y="44450"/>
            <a:ext cx="4500563" cy="3240088"/>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9" name="图片 8"/>
          <p:cNvPicPr/>
          <p:nvPr/>
        </p:nvPicPr>
        <p:blipFill>
          <a:blip r:embed="rId5">
            <a:extLst>
              <a:ext uri="{28A0092B-C50C-407E-A947-70E740481C1C}">
                <a14:useLocalDpi xmlns:a14="http://schemas.microsoft.com/office/drawing/2010/main" val="0"/>
              </a:ext>
            </a:extLst>
          </a:blip>
          <a:srcRect/>
          <a:stretch>
            <a:fillRect/>
          </a:stretch>
        </p:blipFill>
        <p:spPr bwMode="auto">
          <a:xfrm>
            <a:off x="4643438" y="3460750"/>
            <a:ext cx="4500562" cy="3240088"/>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1" name="图片 9"/>
          <p:cNvPicPr/>
          <p:nvPr/>
        </p:nvPicPr>
        <p:blipFill>
          <a:blip r:embed="rId2">
            <a:extLst>
              <a:ext uri="{28A0092B-C50C-407E-A947-70E740481C1C}">
                <a14:useLocalDpi xmlns:a14="http://schemas.microsoft.com/office/drawing/2010/main" val="0"/>
              </a:ext>
            </a:extLst>
          </a:blip>
          <a:srcRect/>
          <a:stretch>
            <a:fillRect/>
          </a:stretch>
        </p:blipFill>
        <p:spPr bwMode="auto">
          <a:xfrm>
            <a:off x="107950" y="620713"/>
            <a:ext cx="2879725" cy="2879725"/>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25602" name="图片 10"/>
          <p:cNvPicPr/>
          <p:nvPr/>
        </p:nvPicPr>
        <p:blipFill>
          <a:blip r:embed="rId3">
            <a:extLst>
              <a:ext uri="{28A0092B-C50C-407E-A947-70E740481C1C}">
                <a14:useLocalDpi xmlns:a14="http://schemas.microsoft.com/office/drawing/2010/main" val="0"/>
              </a:ext>
            </a:extLst>
          </a:blip>
          <a:srcRect/>
          <a:stretch>
            <a:fillRect/>
          </a:stretch>
        </p:blipFill>
        <p:spPr bwMode="auto">
          <a:xfrm>
            <a:off x="6084888" y="625475"/>
            <a:ext cx="2879725" cy="2881313"/>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25603" name="图片 11"/>
          <p:cNvPicPr/>
          <p:nvPr/>
        </p:nvPicPr>
        <p:blipFill>
          <a:blip r:embed="rId4">
            <a:extLst>
              <a:ext uri="{28A0092B-C50C-407E-A947-70E740481C1C}">
                <a14:useLocalDpi xmlns:a14="http://schemas.microsoft.com/office/drawing/2010/main" val="0"/>
              </a:ext>
            </a:extLst>
          </a:blip>
          <a:srcRect/>
          <a:stretch>
            <a:fillRect/>
          </a:stretch>
        </p:blipFill>
        <p:spPr bwMode="auto">
          <a:xfrm>
            <a:off x="107950" y="3619500"/>
            <a:ext cx="2879725" cy="2879725"/>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25604" name="图片 12"/>
          <p:cNvPicPr/>
          <p:nvPr/>
        </p:nvPicPr>
        <p:blipFill>
          <a:blip r:embed="rId5">
            <a:extLst>
              <a:ext uri="{28A0092B-C50C-407E-A947-70E740481C1C}">
                <a14:useLocalDpi xmlns:a14="http://schemas.microsoft.com/office/drawing/2010/main" val="0"/>
              </a:ext>
            </a:extLst>
          </a:blip>
          <a:srcRect/>
          <a:stretch>
            <a:fillRect/>
          </a:stretch>
        </p:blipFill>
        <p:spPr bwMode="auto">
          <a:xfrm>
            <a:off x="3095625" y="3619500"/>
            <a:ext cx="2879725" cy="2879725"/>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25605" name="图片 13"/>
          <p:cNvPicPr/>
          <p:nvPr/>
        </p:nvPicPr>
        <p:blipFill>
          <a:blip r:embed="rId6">
            <a:extLst>
              <a:ext uri="{28A0092B-C50C-407E-A947-70E740481C1C}">
                <a14:useLocalDpi xmlns:a14="http://schemas.microsoft.com/office/drawing/2010/main" val="0"/>
              </a:ext>
            </a:extLst>
          </a:blip>
          <a:srcRect/>
          <a:stretch>
            <a:fillRect/>
          </a:stretch>
        </p:blipFill>
        <p:spPr bwMode="auto">
          <a:xfrm>
            <a:off x="6084888" y="3619500"/>
            <a:ext cx="2879725" cy="2879725"/>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25606" name="图片 14"/>
          <p:cNvPicPr/>
          <p:nvPr/>
        </p:nvPicPr>
        <p:blipFill>
          <a:blip r:embed="rId7">
            <a:extLst>
              <a:ext uri="{28A0092B-C50C-407E-A947-70E740481C1C}">
                <a14:useLocalDpi xmlns:a14="http://schemas.microsoft.com/office/drawing/2010/main" val="0"/>
              </a:ext>
            </a:extLst>
          </a:blip>
          <a:srcRect/>
          <a:stretch>
            <a:fillRect/>
          </a:stretch>
        </p:blipFill>
        <p:spPr bwMode="auto">
          <a:xfrm>
            <a:off x="3095625" y="620713"/>
            <a:ext cx="2879725" cy="2879725"/>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COMMONDATA" val="eyJoZGlkIjoiZDZjNDVmYTY1NTY3NzQzM2QwZDA5YjBjOWI4N2EwN2IifQ=="/>
</p:tagLst>
</file>

<file path=ppt/theme/_rels/theme1.xml.rels><?xml version="1.0" encoding="UTF-8" standalone="yes"?>
<Relationships xmlns="http://schemas.openxmlformats.org/package/2006/relationships"><Relationship Id="rId1" Type="http://schemas.openxmlformats.org/officeDocument/2006/relationships/image" Target="../media/image1.GIF"/></Relationships>
</file>

<file path=ppt/theme/theme1.xml><?xml version="1.0" encoding="utf-8"?>
<a:theme xmlns:a="http://schemas.openxmlformats.org/drawingml/2006/main" name="Network">
  <a:themeElements>
    <a:clrScheme name="Network 10">
      <a:dk1>
        <a:srgbClr val="000000"/>
      </a:dk1>
      <a:lt1>
        <a:srgbClr val="FFFFFF"/>
      </a:lt1>
      <a:dk2>
        <a:srgbClr val="330066"/>
      </a:dk2>
      <a:lt2>
        <a:srgbClr val="808080"/>
      </a:lt2>
      <a:accent1>
        <a:srgbClr val="CCCC00"/>
      </a:accent1>
      <a:accent2>
        <a:srgbClr val="669999"/>
      </a:accent2>
      <a:accent3>
        <a:srgbClr val="FFFFFF"/>
      </a:accent3>
      <a:accent4>
        <a:srgbClr val="000000"/>
      </a:accent4>
      <a:accent5>
        <a:srgbClr val="E2E2AA"/>
      </a:accent5>
      <a:accent6>
        <a:srgbClr val="5C8A8A"/>
      </a:accent6>
      <a:hlink>
        <a:srgbClr val="7E9CE8"/>
      </a:hlink>
      <a:folHlink>
        <a:srgbClr val="D8D8EC"/>
      </a:folHlink>
    </a:clrScheme>
    <a:fontScheme name="Network">
      <a:majorFont>
        <a:latin typeface="Times New Roman"/>
        <a:ea typeface="华文新魏"/>
        <a:cs typeface=""/>
      </a:majorFont>
      <a:minorFont>
        <a:latin typeface="Times New Roman"/>
        <a:ea typeface="华文新魏"/>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bodyPr/>
      <a:lstStyle>
        <a:defPPr marL="342900" indent="-342900">
          <a:lnSpc>
            <a:spcPct val="80000"/>
          </a:lnSpc>
          <a:spcBef>
            <a:spcPct val="20000"/>
          </a:spcBef>
          <a:buClr>
            <a:schemeClr val="hlink"/>
          </a:buClr>
          <a:buFont typeface="Wingdings" panose="05000000000000000000" pitchFamily="2" charset="2"/>
          <a:buBlip>
            <a:blip xmlns:r="http://schemas.openxmlformats.org/officeDocument/2006/relationships" r:embed="rId1"/>
          </a:buBlip>
          <a:defRPr sz="2400" b="1" dirty="0">
            <a:solidFill>
              <a:srgbClr val="000099"/>
            </a:solidFill>
            <a:ea typeface="楷体_GB2312" pitchFamily="49" charset="-122"/>
          </a:defRPr>
        </a:defPPr>
      </a:lstStyle>
      <a:style>
        <a:lnRef idx="2">
          <a:schemeClr val="accent6">
            <a:shade val="50000"/>
          </a:schemeClr>
        </a:lnRef>
        <a:fillRef idx="1">
          <a:schemeClr val="accent6"/>
        </a:fillRef>
        <a:effectRef idx="0">
          <a:schemeClr val="accent6"/>
        </a:effectRef>
        <a:fontRef idx="minor">
          <a:schemeClr val="lt1"/>
        </a:fontRef>
      </a: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triangle" w="med" len="med"/>
        </a:ln>
      </a:spPr>
      <a:bodyPr vert="horz" wrap="none" lIns="91440" tIns="45720" rIns="91440" bIns="45720" numCol="1" anchor="ctr"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0" lang="en-US" sz="20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Network 1">
        <a:dk1>
          <a:srgbClr val="4F747B"/>
        </a:dk1>
        <a:lt1>
          <a:srgbClr val="FFFFFF"/>
        </a:lt1>
        <a:dk2>
          <a:srgbClr val="000000"/>
        </a:dk2>
        <a:lt2>
          <a:srgbClr val="C0C0C0"/>
        </a:lt2>
        <a:accent1>
          <a:srgbClr val="859868"/>
        </a:accent1>
        <a:accent2>
          <a:srgbClr val="5F5F5F"/>
        </a:accent2>
        <a:accent3>
          <a:srgbClr val="AAAAAA"/>
        </a:accent3>
        <a:accent4>
          <a:srgbClr val="DADADA"/>
        </a:accent4>
        <a:accent5>
          <a:srgbClr val="C2CAB9"/>
        </a:accent5>
        <a:accent6>
          <a:srgbClr val="555555"/>
        </a:accent6>
        <a:hlink>
          <a:srgbClr val="5F5F5F"/>
        </a:hlink>
        <a:folHlink>
          <a:srgbClr val="BA1212"/>
        </a:folHlink>
      </a:clrScheme>
      <a:clrMap bg1="dk2" tx1="lt1" bg2="dk1" tx2="lt2" accent1="accent1" accent2="accent2" accent3="accent3" accent4="accent4" accent5="accent5" accent6="accent6" hlink="hlink" folHlink="folHlink"/>
    </a:extraClrScheme>
    <a:extraClrScheme>
      <a:clrScheme name="Network 2">
        <a:dk1>
          <a:srgbClr val="3C0000"/>
        </a:dk1>
        <a:lt1>
          <a:srgbClr val="FFFFFF"/>
        </a:lt1>
        <a:dk2>
          <a:srgbClr val="4D0B0B"/>
        </a:dk2>
        <a:lt2>
          <a:srgbClr val="FFFFFF"/>
        </a:lt2>
        <a:accent1>
          <a:srgbClr val="666633"/>
        </a:accent1>
        <a:accent2>
          <a:srgbClr val="CC3300"/>
        </a:accent2>
        <a:accent3>
          <a:srgbClr val="B2AAAA"/>
        </a:accent3>
        <a:accent4>
          <a:srgbClr val="DADADA"/>
        </a:accent4>
        <a:accent5>
          <a:srgbClr val="B8B8AD"/>
        </a:accent5>
        <a:accent6>
          <a:srgbClr val="B92D00"/>
        </a:accent6>
        <a:hlink>
          <a:srgbClr val="CC9900"/>
        </a:hlink>
        <a:folHlink>
          <a:srgbClr val="CCCC33"/>
        </a:folHlink>
      </a:clrScheme>
      <a:clrMap bg1="dk2" tx1="lt1" bg2="dk1" tx2="lt2" accent1="accent1" accent2="accent2" accent3="accent3" accent4="accent4" accent5="accent5" accent6="accent6" hlink="hlink" folHlink="folHlink"/>
    </a:extraClrScheme>
    <a:extraClrScheme>
      <a:clrScheme name="Network 3">
        <a:dk1>
          <a:srgbClr val="666699"/>
        </a:dk1>
        <a:lt1>
          <a:srgbClr val="FFFFFF"/>
        </a:lt1>
        <a:dk2>
          <a:srgbClr val="15192B"/>
        </a:dk2>
        <a:lt2>
          <a:srgbClr val="CCCCFF"/>
        </a:lt2>
        <a:accent1>
          <a:srgbClr val="4F893D"/>
        </a:accent1>
        <a:accent2>
          <a:srgbClr val="666699"/>
        </a:accent2>
        <a:accent3>
          <a:srgbClr val="AAABAC"/>
        </a:accent3>
        <a:accent4>
          <a:srgbClr val="DADADA"/>
        </a:accent4>
        <a:accent5>
          <a:srgbClr val="B2C4AF"/>
        </a:accent5>
        <a:accent6>
          <a:srgbClr val="5C5C8A"/>
        </a:accent6>
        <a:hlink>
          <a:srgbClr val="CC9900"/>
        </a:hlink>
        <a:folHlink>
          <a:srgbClr val="4837C7"/>
        </a:folHlink>
      </a:clrScheme>
      <a:clrMap bg1="dk2" tx1="lt1" bg2="dk1" tx2="lt2" accent1="accent1" accent2="accent2" accent3="accent3" accent4="accent4" accent5="accent5" accent6="accent6" hlink="hlink" folHlink="folHlink"/>
    </a:extraClrScheme>
    <a:extraClrScheme>
      <a:clrScheme name="Network 4">
        <a:dk1>
          <a:srgbClr val="666699"/>
        </a:dk1>
        <a:lt1>
          <a:srgbClr val="FFFFFF"/>
        </a:lt1>
        <a:dk2>
          <a:srgbClr val="86001A"/>
        </a:dk2>
        <a:lt2>
          <a:srgbClr val="CCCC66"/>
        </a:lt2>
        <a:accent1>
          <a:srgbClr val="FF3300"/>
        </a:accent1>
        <a:accent2>
          <a:srgbClr val="FF6600"/>
        </a:accent2>
        <a:accent3>
          <a:srgbClr val="C3AAAB"/>
        </a:accent3>
        <a:accent4>
          <a:srgbClr val="DADADA"/>
        </a:accent4>
        <a:accent5>
          <a:srgbClr val="FFADAA"/>
        </a:accent5>
        <a:accent6>
          <a:srgbClr val="E75C00"/>
        </a:accent6>
        <a:hlink>
          <a:srgbClr val="CC9900"/>
        </a:hlink>
        <a:folHlink>
          <a:srgbClr val="FF0000"/>
        </a:folHlink>
      </a:clrScheme>
      <a:clrMap bg1="dk2" tx1="lt1" bg2="dk1" tx2="lt2" accent1="accent1" accent2="accent2" accent3="accent3" accent4="accent4" accent5="accent5" accent6="accent6" hlink="hlink" folHlink="folHlink"/>
    </a:extraClrScheme>
    <a:extraClrScheme>
      <a:clrScheme name="Network 5">
        <a:dk1>
          <a:srgbClr val="666699"/>
        </a:dk1>
        <a:lt1>
          <a:srgbClr val="FFFFFF"/>
        </a:lt1>
        <a:dk2>
          <a:srgbClr val="000054"/>
        </a:dk2>
        <a:lt2>
          <a:srgbClr val="FFFFFF"/>
        </a:lt2>
        <a:accent1>
          <a:srgbClr val="3333FF"/>
        </a:accent1>
        <a:accent2>
          <a:srgbClr val="006699"/>
        </a:accent2>
        <a:accent3>
          <a:srgbClr val="AAAAB3"/>
        </a:accent3>
        <a:accent4>
          <a:srgbClr val="DADADA"/>
        </a:accent4>
        <a:accent5>
          <a:srgbClr val="ADADFF"/>
        </a:accent5>
        <a:accent6>
          <a:srgbClr val="005C8A"/>
        </a:accent6>
        <a:hlink>
          <a:srgbClr val="669900"/>
        </a:hlink>
        <a:folHlink>
          <a:srgbClr val="0000FF"/>
        </a:folHlink>
      </a:clrScheme>
      <a:clrMap bg1="dk2" tx1="lt1" bg2="dk1" tx2="lt2" accent1="accent1" accent2="accent2" accent3="accent3" accent4="accent4" accent5="accent5" accent6="accent6" hlink="hlink" folHlink="folHlink"/>
    </a:extraClrScheme>
    <a:extraClrScheme>
      <a:clrScheme name="Network 6">
        <a:dk1>
          <a:srgbClr val="808080"/>
        </a:dk1>
        <a:lt1>
          <a:srgbClr val="FFFFFF"/>
        </a:lt1>
        <a:dk2>
          <a:srgbClr val="30054B"/>
        </a:dk2>
        <a:lt2>
          <a:srgbClr val="FFFFFF"/>
        </a:lt2>
        <a:accent1>
          <a:srgbClr val="797B9B"/>
        </a:accent1>
        <a:accent2>
          <a:srgbClr val="6B4FB1"/>
        </a:accent2>
        <a:accent3>
          <a:srgbClr val="ADAAB1"/>
        </a:accent3>
        <a:accent4>
          <a:srgbClr val="DADADA"/>
        </a:accent4>
        <a:accent5>
          <a:srgbClr val="BEBFCB"/>
        </a:accent5>
        <a:accent6>
          <a:srgbClr val="6047A0"/>
        </a:accent6>
        <a:hlink>
          <a:srgbClr val="7AACCE"/>
        </a:hlink>
        <a:folHlink>
          <a:srgbClr val="D8D8EC"/>
        </a:folHlink>
      </a:clrScheme>
      <a:clrMap bg1="dk2" tx1="lt1" bg2="dk1" tx2="lt2" accent1="accent1" accent2="accent2" accent3="accent3" accent4="accent4" accent5="accent5" accent6="accent6" hlink="hlink" folHlink="folHlink"/>
    </a:extraClrScheme>
    <a:extraClrScheme>
      <a:clrScheme name="Network 7">
        <a:dk1>
          <a:srgbClr val="808080"/>
        </a:dk1>
        <a:lt1>
          <a:srgbClr val="FFFFCC"/>
        </a:lt1>
        <a:dk2>
          <a:srgbClr val="29527B"/>
        </a:dk2>
        <a:lt2>
          <a:srgbClr val="FFFFFF"/>
        </a:lt2>
        <a:accent1>
          <a:srgbClr val="CCCC00"/>
        </a:accent1>
        <a:accent2>
          <a:srgbClr val="669999"/>
        </a:accent2>
        <a:accent3>
          <a:srgbClr val="ACB3BF"/>
        </a:accent3>
        <a:accent4>
          <a:srgbClr val="DADAAE"/>
        </a:accent4>
        <a:accent5>
          <a:srgbClr val="E2E2AA"/>
        </a:accent5>
        <a:accent6>
          <a:srgbClr val="5C8A8A"/>
        </a:accent6>
        <a:hlink>
          <a:srgbClr val="D8D8EC"/>
        </a:hlink>
        <a:folHlink>
          <a:srgbClr val="B2B2B2"/>
        </a:folHlink>
      </a:clrScheme>
      <a:clrMap bg1="dk2" tx1="lt1" bg2="dk1" tx2="lt2" accent1="accent1" accent2="accent2" accent3="accent3" accent4="accent4" accent5="accent5" accent6="accent6" hlink="hlink" folHlink="folHlink"/>
    </a:extraClrScheme>
    <a:extraClrScheme>
      <a:clrScheme name="Network 8">
        <a:dk1>
          <a:srgbClr val="666699"/>
        </a:dk1>
        <a:lt1>
          <a:srgbClr val="FFFFFF"/>
        </a:lt1>
        <a:dk2>
          <a:srgbClr val="476949"/>
        </a:dk2>
        <a:lt2>
          <a:srgbClr val="FFFFFF"/>
        </a:lt2>
        <a:accent1>
          <a:srgbClr val="CC6600"/>
        </a:accent1>
        <a:accent2>
          <a:srgbClr val="CC9900"/>
        </a:accent2>
        <a:accent3>
          <a:srgbClr val="B1B9B1"/>
        </a:accent3>
        <a:accent4>
          <a:srgbClr val="DADADA"/>
        </a:accent4>
        <a:accent5>
          <a:srgbClr val="E2B8AA"/>
        </a:accent5>
        <a:accent6>
          <a:srgbClr val="B98A00"/>
        </a:accent6>
        <a:hlink>
          <a:srgbClr val="669900"/>
        </a:hlink>
        <a:folHlink>
          <a:srgbClr val="A45200"/>
        </a:folHlink>
      </a:clrScheme>
      <a:clrMap bg1="dk2" tx1="lt1" bg2="dk1" tx2="lt2" accent1="accent1" accent2="accent2" accent3="accent3" accent4="accent4" accent5="accent5" accent6="accent6" hlink="hlink" folHlink="folHlink"/>
    </a:extraClrScheme>
    <a:extraClrScheme>
      <a:clrScheme name="Network 9">
        <a:dk1>
          <a:srgbClr val="000000"/>
        </a:dk1>
        <a:lt1>
          <a:srgbClr val="FFFFFF"/>
        </a:lt1>
        <a:dk2>
          <a:srgbClr val="7C1302"/>
        </a:dk2>
        <a:lt2>
          <a:srgbClr val="CC9900"/>
        </a:lt2>
        <a:accent1>
          <a:srgbClr val="CC9900"/>
        </a:accent1>
        <a:accent2>
          <a:srgbClr val="CC3300"/>
        </a:accent2>
        <a:accent3>
          <a:srgbClr val="FFFFFF"/>
        </a:accent3>
        <a:accent4>
          <a:srgbClr val="000000"/>
        </a:accent4>
        <a:accent5>
          <a:srgbClr val="E2CAAA"/>
        </a:accent5>
        <a:accent6>
          <a:srgbClr val="B92D00"/>
        </a:accent6>
        <a:hlink>
          <a:srgbClr val="808080"/>
        </a:hlink>
        <a:folHlink>
          <a:srgbClr val="CCCC66"/>
        </a:folHlink>
      </a:clrScheme>
      <a:clrMap bg1="lt1" tx1="dk1" bg2="lt2" tx2="dk2" accent1="accent1" accent2="accent2" accent3="accent3" accent4="accent4" accent5="accent5" accent6="accent6" hlink="hlink" folHlink="folHlink"/>
    </a:extraClrScheme>
    <a:extraClrScheme>
      <a:clrScheme name="Network 10">
        <a:dk1>
          <a:srgbClr val="000000"/>
        </a:dk1>
        <a:lt1>
          <a:srgbClr val="FFFFFF"/>
        </a:lt1>
        <a:dk2>
          <a:srgbClr val="330066"/>
        </a:dk2>
        <a:lt2>
          <a:srgbClr val="808080"/>
        </a:lt2>
        <a:accent1>
          <a:srgbClr val="CCCC00"/>
        </a:accent1>
        <a:accent2>
          <a:srgbClr val="669999"/>
        </a:accent2>
        <a:accent3>
          <a:srgbClr val="FFFFFF"/>
        </a:accent3>
        <a:accent4>
          <a:srgbClr val="000000"/>
        </a:accent4>
        <a:accent5>
          <a:srgbClr val="E2E2AA"/>
        </a:accent5>
        <a:accent6>
          <a:srgbClr val="5C8A8A"/>
        </a:accent6>
        <a:hlink>
          <a:srgbClr val="7E9CE8"/>
        </a:hlink>
        <a:folHlink>
          <a:srgbClr val="D8D8E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DengXian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TotalTime>
  <Words>2062</Words>
  <Application>Microsoft Macintosh PowerPoint</Application>
  <PresentationFormat>全屏显示(4:3)</PresentationFormat>
  <Paragraphs>170</Paragraphs>
  <Slides>29</Slides>
  <Notes>12</Notes>
  <HiddenSlides>0</HiddenSlides>
  <MMClips>0</MMClips>
  <ScaleCrop>false</ScaleCrop>
  <HeadingPairs>
    <vt:vector size="8" baseType="variant">
      <vt:variant>
        <vt:lpstr>已用的字体</vt:lpstr>
      </vt:variant>
      <vt:variant>
        <vt:i4>7</vt:i4>
      </vt:variant>
      <vt:variant>
        <vt:lpstr>主题</vt:lpstr>
      </vt:variant>
      <vt:variant>
        <vt:i4>1</vt:i4>
      </vt:variant>
      <vt:variant>
        <vt:lpstr>幻灯片标题</vt:lpstr>
      </vt:variant>
      <vt:variant>
        <vt:i4>29</vt:i4>
      </vt:variant>
      <vt:variant>
        <vt:lpstr>自定义放映</vt:lpstr>
      </vt:variant>
      <vt:variant>
        <vt:i4>2</vt:i4>
      </vt:variant>
    </vt:vector>
  </HeadingPairs>
  <TitlesOfParts>
    <vt:vector size="39" baseType="lpstr">
      <vt:lpstr>华文新魏</vt:lpstr>
      <vt:lpstr>楷体_GB2312</vt:lpstr>
      <vt:lpstr>宋体</vt:lpstr>
      <vt:lpstr>Arial</vt:lpstr>
      <vt:lpstr>Tahoma</vt:lpstr>
      <vt:lpstr>Times New Roman</vt:lpstr>
      <vt:lpstr>Wingdings</vt:lpstr>
      <vt:lpstr>Network</vt:lpstr>
      <vt:lpstr>PowerPoint 演示文稿</vt:lpstr>
      <vt:lpstr>PowerPoint 演示文稿</vt:lpstr>
      <vt:lpstr>教学目的</vt:lpstr>
      <vt:lpstr>PowerPoint 演示文稿</vt:lpstr>
      <vt:lpstr>第一章  绪论 </vt:lpstr>
      <vt:lpstr>一、细胞生物学的概念及研究内容</vt:lpstr>
      <vt:lpstr>一、细胞生物学的概念及研究内容</vt:lpstr>
      <vt:lpstr>PowerPoint 演示文稿</vt:lpstr>
      <vt:lpstr>PowerPoint 演示文稿</vt:lpstr>
      <vt:lpstr>PowerPoint 演示文稿</vt:lpstr>
      <vt:lpstr>二、细胞生物学在生命科学中的地位</vt:lpstr>
      <vt:lpstr>第二节 细胞生物学发展的几个主要阶段</vt:lpstr>
      <vt:lpstr>PowerPoint 演示文稿</vt:lpstr>
      <vt:lpstr>二、细胞学说 （cell theory） </vt:lpstr>
      <vt:lpstr>PowerPoint 演示文稿</vt:lpstr>
      <vt:lpstr>PowerPoint 演示文稿</vt:lpstr>
      <vt:lpstr>PowerPoint 演示文稿</vt:lpstr>
      <vt:lpstr>PowerPoint 演示文稿</vt:lpstr>
      <vt:lpstr>第三节 细胞生物学与医学的关系</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Hot-topics in cell biology</vt:lpstr>
      <vt:lpstr>Rudolf Virchow</vt:lpstr>
      <vt:lpstr>Jean-Baptiste de Lamark</vt:lpstr>
    </vt:vector>
  </TitlesOfParts>
  <Company>Microsoft China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Image</dc:creator>
  <cp:lastModifiedBy>Whongsh@outlook.com</cp:lastModifiedBy>
  <cp:revision>87</cp:revision>
  <dcterms:created xsi:type="dcterms:W3CDTF">2004-10-27T08:15:00Z</dcterms:created>
  <dcterms:modified xsi:type="dcterms:W3CDTF">2023-08-31T13:55:05Z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0E6B023352414A49AB3BA85B25B02BD6</vt:lpwstr>
  </property>
  <property fmtid="{D5CDD505-2E9C-101B-9397-08002B2CF9AE}" pid="3" name="KSOProductBuildVer">
    <vt:lpwstr>2052-11.1.0.12302</vt:lpwstr>
  </property>
</Properties>
</file>